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7"/>
  </p:notesMasterIdLst>
  <p:sldIdLst>
    <p:sldId id="546" r:id="rId3"/>
    <p:sldId id="534" r:id="rId4"/>
    <p:sldId id="258" r:id="rId5"/>
    <p:sldId id="547" r:id="rId6"/>
    <p:sldId id="535" r:id="rId7"/>
    <p:sldId id="551" r:id="rId8"/>
    <p:sldId id="262" r:id="rId9"/>
    <p:sldId id="533" r:id="rId10"/>
    <p:sldId id="452" r:id="rId11"/>
    <p:sldId id="548" r:id="rId12"/>
    <p:sldId id="536" r:id="rId13"/>
    <p:sldId id="537" r:id="rId14"/>
    <p:sldId id="578" r:id="rId15"/>
    <p:sldId id="539" r:id="rId16"/>
    <p:sldId id="540" r:id="rId17"/>
    <p:sldId id="541" r:id="rId18"/>
    <p:sldId id="581" r:id="rId19"/>
    <p:sldId id="543" r:id="rId20"/>
    <p:sldId id="549" r:id="rId21"/>
    <p:sldId id="455" r:id="rId22"/>
    <p:sldId id="456" r:id="rId23"/>
    <p:sldId id="550" r:id="rId24"/>
    <p:sldId id="544" r:id="rId25"/>
    <p:sldId id="281" r:id="rId26"/>
    <p:sldId id="450" r:id="rId27"/>
    <p:sldId id="509" r:id="rId28"/>
    <p:sldId id="531" r:id="rId29"/>
    <p:sldId id="577" r:id="rId30"/>
    <p:sldId id="497" r:id="rId31"/>
    <p:sldId id="284" r:id="rId32"/>
    <p:sldId id="439" r:id="rId33"/>
    <p:sldId id="286" r:id="rId34"/>
    <p:sldId id="287" r:id="rId35"/>
    <p:sldId id="288" r:id="rId36"/>
    <p:sldId id="387" r:id="rId37"/>
    <p:sldId id="511" r:id="rId38"/>
    <p:sldId id="289" r:id="rId39"/>
    <p:sldId id="290" r:id="rId40"/>
    <p:sldId id="291" r:id="rId41"/>
    <p:sldId id="392" r:id="rId42"/>
    <p:sldId id="336" r:id="rId43"/>
    <p:sldId id="337" r:id="rId44"/>
    <p:sldId id="338" r:id="rId45"/>
    <p:sldId id="339" r:id="rId46"/>
    <p:sldId id="340" r:id="rId47"/>
    <p:sldId id="341" r:id="rId48"/>
    <p:sldId id="342" r:id="rId49"/>
    <p:sldId id="401" r:id="rId50"/>
    <p:sldId id="402" r:id="rId51"/>
    <p:sldId id="482" r:id="rId52"/>
    <p:sldId id="582" r:id="rId53"/>
    <p:sldId id="297" r:id="rId54"/>
    <p:sldId id="298" r:id="rId55"/>
    <p:sldId id="299" r:id="rId56"/>
    <p:sldId id="300" r:id="rId57"/>
    <p:sldId id="464" r:id="rId58"/>
    <p:sldId id="468" r:id="rId59"/>
    <p:sldId id="512" r:id="rId60"/>
    <p:sldId id="294" r:id="rId61"/>
    <p:sldId id="295" r:id="rId62"/>
    <p:sldId id="296" r:id="rId63"/>
    <p:sldId id="301" r:id="rId64"/>
    <p:sldId id="433" r:id="rId65"/>
    <p:sldId id="304" r:id="rId66"/>
    <p:sldId id="525" r:id="rId67"/>
    <p:sldId id="528" r:id="rId68"/>
    <p:sldId id="529" r:id="rId69"/>
    <p:sldId id="530" r:id="rId70"/>
    <p:sldId id="513" r:id="rId71"/>
    <p:sldId id="469" r:id="rId72"/>
    <p:sldId id="466" r:id="rId73"/>
    <p:sldId id="385" r:id="rId74"/>
    <p:sldId id="386" r:id="rId75"/>
    <p:sldId id="399" r:id="rId76"/>
    <p:sldId id="490" r:id="rId77"/>
    <p:sldId id="311" r:id="rId78"/>
    <p:sldId id="312" r:id="rId79"/>
    <p:sldId id="400" r:id="rId80"/>
    <p:sldId id="315" r:id="rId81"/>
    <p:sldId id="316" r:id="rId82"/>
    <p:sldId id="317" r:id="rId83"/>
    <p:sldId id="318" r:id="rId84"/>
    <p:sldId id="480" r:id="rId85"/>
    <p:sldId id="321" r:id="rId86"/>
    <p:sldId id="322" r:id="rId87"/>
    <p:sldId id="323" r:id="rId88"/>
    <p:sldId id="324" r:id="rId89"/>
    <p:sldId id="325" r:id="rId90"/>
    <p:sldId id="470" r:id="rId91"/>
    <p:sldId id="612" r:id="rId92"/>
    <p:sldId id="326" r:id="rId93"/>
    <p:sldId id="327" r:id="rId94"/>
    <p:sldId id="357" r:id="rId95"/>
    <p:sldId id="358" r:id="rId96"/>
    <p:sldId id="328" r:id="rId97"/>
    <p:sldId id="329" r:id="rId98"/>
    <p:sldId id="330" r:id="rId99"/>
    <p:sldId id="331" r:id="rId100"/>
    <p:sldId id="332" r:id="rId101"/>
    <p:sldId id="333" r:id="rId102"/>
    <p:sldId id="481" r:id="rId103"/>
    <p:sldId id="334" r:id="rId104"/>
    <p:sldId id="335" r:id="rId105"/>
    <p:sldId id="583" r:id="rId106"/>
    <p:sldId id="584" r:id="rId107"/>
    <p:sldId id="585" r:id="rId108"/>
    <p:sldId id="586" r:id="rId109"/>
    <p:sldId id="587" r:id="rId110"/>
    <p:sldId id="588" r:id="rId111"/>
    <p:sldId id="589" r:id="rId112"/>
    <p:sldId id="590" r:id="rId113"/>
    <p:sldId id="591" r:id="rId114"/>
    <p:sldId id="592" r:id="rId115"/>
    <p:sldId id="593" r:id="rId116"/>
    <p:sldId id="594" r:id="rId117"/>
    <p:sldId id="595" r:id="rId118"/>
    <p:sldId id="596" r:id="rId119"/>
    <p:sldId id="597" r:id="rId120"/>
    <p:sldId id="610" r:id="rId121"/>
    <p:sldId id="611" r:id="rId122"/>
    <p:sldId id="354" r:id="rId123"/>
    <p:sldId id="355" r:id="rId124"/>
    <p:sldId id="356" r:id="rId125"/>
    <p:sldId id="613" r:id="rId126"/>
    <p:sldId id="598" r:id="rId127"/>
    <p:sldId id="599" r:id="rId128"/>
    <p:sldId id="600" r:id="rId129"/>
    <p:sldId id="601" r:id="rId130"/>
    <p:sldId id="602" r:id="rId131"/>
    <p:sldId id="603" r:id="rId132"/>
    <p:sldId id="609" r:id="rId133"/>
    <p:sldId id="604" r:id="rId134"/>
    <p:sldId id="366" r:id="rId135"/>
    <p:sldId id="605" r:id="rId136"/>
    <p:sldId id="606" r:id="rId137"/>
    <p:sldId id="371" r:id="rId138"/>
    <p:sldId id="372" r:id="rId139"/>
    <p:sldId id="373" r:id="rId140"/>
    <p:sldId id="374" r:id="rId141"/>
    <p:sldId id="375" r:id="rId142"/>
    <p:sldId id="376" r:id="rId143"/>
    <p:sldId id="404" r:id="rId144"/>
    <p:sldId id="515" r:id="rId145"/>
    <p:sldId id="406" r:id="rId146"/>
    <p:sldId id="417" r:id="rId147"/>
    <p:sldId id="377" r:id="rId148"/>
    <p:sldId id="378" r:id="rId149"/>
    <p:sldId id="379" r:id="rId150"/>
    <p:sldId id="519" r:id="rId151"/>
    <p:sldId id="380" r:id="rId152"/>
    <p:sldId id="485" r:id="rId153"/>
    <p:sldId id="615" r:id="rId154"/>
    <p:sldId id="614" r:id="rId155"/>
    <p:sldId id="405" r:id="rId1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533"/>
            <p14:sldId id="452"/>
            <p14:sldId id="548"/>
            <p14:sldId id="536"/>
            <p14:sldId id="537"/>
            <p14:sldId id="578"/>
            <p14:sldId id="539"/>
            <p14:sldId id="540"/>
            <p14:sldId id="541"/>
            <p14:sldId id="581"/>
            <p14:sldId id="543"/>
            <p14:sldId id="549"/>
            <p14:sldId id="455"/>
            <p14:sldId id="456"/>
            <p14:sldId id="550"/>
            <p14:sldId id="544"/>
            <p14:sldId id="281"/>
            <p14:sldId id="450"/>
            <p14:sldId id="509"/>
            <p14:sldId id="531"/>
            <p14:sldId id="577"/>
            <p14:sldId id="497"/>
            <p14:sldId id="284"/>
            <p14:sldId id="439"/>
            <p14:sldId id="286"/>
            <p14:sldId id="287"/>
            <p14:sldId id="288"/>
            <p14:sldId id="387"/>
            <p14:sldId id="511"/>
            <p14:sldId id="289"/>
            <p14:sldId id="290"/>
            <p14:sldId id="291"/>
            <p14:sldId id="392"/>
            <p14:sldId id="336"/>
            <p14:sldId id="337"/>
            <p14:sldId id="338"/>
            <p14:sldId id="339"/>
            <p14:sldId id="340"/>
            <p14:sldId id="341"/>
            <p14:sldId id="342"/>
            <p14:sldId id="401"/>
            <p14:sldId id="402"/>
            <p14:sldId id="482"/>
            <p14:sldId id="582"/>
            <p14:sldId id="297"/>
            <p14:sldId id="298"/>
            <p14:sldId id="299"/>
            <p14:sldId id="300"/>
            <p14:sldId id="464"/>
            <p14:sldId id="468"/>
            <p14:sldId id="512"/>
            <p14:sldId id="294"/>
            <p14:sldId id="295"/>
            <p14:sldId id="296"/>
            <p14:sldId id="301"/>
            <p14:sldId id="433"/>
            <p14:sldId id="304"/>
            <p14:sldId id="525"/>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612"/>
            <p14:sldId id="326"/>
            <p14:sldId id="327"/>
            <p14:sldId id="357"/>
            <p14:sldId id="358"/>
            <p14:sldId id="328"/>
            <p14:sldId id="329"/>
            <p14:sldId id="330"/>
            <p14:sldId id="331"/>
            <p14:sldId id="332"/>
            <p14:sldId id="333"/>
            <p14:sldId id="481"/>
            <p14:sldId id="334"/>
            <p14:sldId id="335"/>
            <p14:sldId id="583"/>
            <p14:sldId id="584"/>
            <p14:sldId id="585"/>
            <p14:sldId id="586"/>
            <p14:sldId id="587"/>
            <p14:sldId id="588"/>
            <p14:sldId id="589"/>
            <p14:sldId id="590"/>
            <p14:sldId id="591"/>
            <p14:sldId id="592"/>
            <p14:sldId id="593"/>
            <p14:sldId id="594"/>
            <p14:sldId id="595"/>
            <p14:sldId id="596"/>
            <p14:sldId id="597"/>
            <p14:sldId id="610"/>
            <p14:sldId id="611"/>
            <p14:sldId id="354"/>
            <p14:sldId id="355"/>
            <p14:sldId id="356"/>
            <p14:sldId id="613"/>
            <p14:sldId id="598"/>
            <p14:sldId id="599"/>
            <p14:sldId id="600"/>
            <p14:sldId id="601"/>
            <p14:sldId id="602"/>
            <p14:sldId id="603"/>
            <p14:sldId id="609"/>
            <p14:sldId id="604"/>
            <p14:sldId id="366"/>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615"/>
            <p14:sldId id="614"/>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8428B0-A610-6AC2-1E30-1B1B2D72BE2B}" name="Knott, Candy [C]" initials="KC[" userId="Knott, Candy [C]"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p:restoredTop sz="96966" autoAdjust="0"/>
  </p:normalViewPr>
  <p:slideViewPr>
    <p:cSldViewPr snapToGrid="0" snapToObjects="1">
      <p:cViewPr varScale="1">
        <p:scale>
          <a:sx n="152" d="100"/>
          <a:sy n="152" d="100"/>
        </p:scale>
        <p:origin x="728" y="192"/>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652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microsoft.com/office/2018/10/relationships/authors" Targe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7/23/25</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dirty="0"/>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63</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80</a:t>
            </a:fld>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93</a:t>
            </a:fld>
            <a:endParaRPr lang="en-US" dirty="0"/>
          </a:p>
        </p:txBody>
      </p:sp>
    </p:spTree>
    <p:extLst>
      <p:ext uri="{BB962C8B-B14F-4D97-AF65-F5344CB8AC3E}">
        <p14:creationId xmlns:p14="http://schemas.microsoft.com/office/powerpoint/2010/main" val="2033559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111</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112</a:t>
            </a:fld>
            <a:endParaRPr lang="en-US" dirty="0"/>
          </a:p>
        </p:txBody>
      </p:sp>
    </p:spTree>
    <p:extLst>
      <p:ext uri="{BB962C8B-B14F-4D97-AF65-F5344CB8AC3E}">
        <p14:creationId xmlns:p14="http://schemas.microsoft.com/office/powerpoint/2010/main" val="2351072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113</a:t>
            </a:fld>
            <a:endParaRPr lang="en-US" dirty="0"/>
          </a:p>
        </p:txBody>
      </p:sp>
    </p:spTree>
    <p:extLst>
      <p:ext uri="{BB962C8B-B14F-4D97-AF65-F5344CB8AC3E}">
        <p14:creationId xmlns:p14="http://schemas.microsoft.com/office/powerpoint/2010/main" val="130134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143</a:t>
            </a:fld>
            <a:endParaRPr lang="en-US" dirty="0"/>
          </a:p>
        </p:txBody>
      </p:sp>
    </p:spTree>
    <p:extLst>
      <p:ext uri="{BB962C8B-B14F-4D97-AF65-F5344CB8AC3E}">
        <p14:creationId xmlns:p14="http://schemas.microsoft.com/office/powerpoint/2010/main" val="71332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147</a:t>
            </a:fld>
            <a:endParaRPr lang="en-US" dirty="0"/>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13088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15</a:t>
            </a:fld>
            <a:endParaRPr lang="en-US" dirty="0"/>
          </a:p>
        </p:txBody>
      </p:sp>
    </p:spTree>
    <p:extLst>
      <p:ext uri="{BB962C8B-B14F-4D97-AF65-F5344CB8AC3E}">
        <p14:creationId xmlns:p14="http://schemas.microsoft.com/office/powerpoint/2010/main" val="221933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16</a:t>
            </a:fld>
            <a:endParaRPr lang="en-US" dirty="0"/>
          </a:p>
        </p:txBody>
      </p:sp>
    </p:spTree>
    <p:extLst>
      <p:ext uri="{BB962C8B-B14F-4D97-AF65-F5344CB8AC3E}">
        <p14:creationId xmlns:p14="http://schemas.microsoft.com/office/powerpoint/2010/main" val="319731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27</a:t>
            </a:fld>
            <a:endParaRPr lang="en-US" altLang="en-US" dirty="0"/>
          </a:p>
        </p:txBody>
      </p:sp>
    </p:spTree>
    <p:extLst>
      <p:ext uri="{BB962C8B-B14F-4D97-AF65-F5344CB8AC3E}">
        <p14:creationId xmlns:p14="http://schemas.microsoft.com/office/powerpoint/2010/main" val="17758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dirty="0"/>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33</a:t>
            </a:fld>
            <a:endParaRPr lang="en-US" dirty="0"/>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36</a:t>
            </a:fld>
            <a:endParaRPr lang="en-US" dirty="0"/>
          </a:p>
        </p:txBody>
      </p:sp>
    </p:spTree>
    <p:extLst>
      <p:ext uri="{BB962C8B-B14F-4D97-AF65-F5344CB8AC3E}">
        <p14:creationId xmlns:p14="http://schemas.microsoft.com/office/powerpoint/2010/main" val="115570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996462" y="6289500"/>
            <a:ext cx="3743940" cy="365125"/>
          </a:xfrm>
        </p:spPr>
        <p:txBody>
          <a:bodyPr lIns="0"/>
          <a:lstStyle>
            <a:lvl1pPr algn="l">
              <a:defRPr>
                <a:solidFill>
                  <a:schemeClr val="tx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9131476" cy="840230"/>
          </a:xfrm>
        </p:spPr>
        <p:txBody>
          <a:bodyPr wrap="square" lIns="0" anchor="b" anchorCtr="0">
            <a:spAutoFit/>
          </a:bodyPr>
          <a:lstStyle>
            <a:lvl1pPr algn="l">
              <a:defRPr sz="54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19" y="3940166"/>
            <a:ext cx="9131475"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5" name="Graphic 4">
            <a:extLst>
              <a:ext uri="{FF2B5EF4-FFF2-40B4-BE49-F238E27FC236}">
                <a16:creationId xmlns:a16="http://schemas.microsoft.com/office/drawing/2014/main" id="{E274FB34-318A-7EC2-D2EE-4682179F2B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2502" y="586154"/>
            <a:ext cx="640514" cy="384308"/>
          </a:xfrm>
          <a:prstGeom prst="rect">
            <a:avLst/>
          </a:prstGeom>
        </p:spPr>
      </p:pic>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tx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tx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821388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979064" y="6289500"/>
            <a:ext cx="3761337"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782342"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19" y="3940166"/>
            <a:ext cx="8782341"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8" name="Graphic 7">
            <a:extLst>
              <a:ext uri="{FF2B5EF4-FFF2-40B4-BE49-F238E27FC236}">
                <a16:creationId xmlns:a16="http://schemas.microsoft.com/office/drawing/2014/main" id="{02FFDFED-A00F-67F2-B023-11EE70A883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6720" y="586154"/>
            <a:ext cx="642343" cy="385406"/>
          </a:xfrm>
          <a:prstGeom prst="rect">
            <a:avLst/>
          </a:prstGeom>
        </p:spPr>
      </p:pic>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8865469"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8865468"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42630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134485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image" Target="../media/image6.sv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5.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5" name="Graphic 4">
            <a:extLst>
              <a:ext uri="{FF2B5EF4-FFF2-40B4-BE49-F238E27FC236}">
                <a16:creationId xmlns:a16="http://schemas.microsoft.com/office/drawing/2014/main" id="{1217F9E9-901D-0684-0DC1-5ADB5FF29EA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336720" y="6337594"/>
            <a:ext cx="365760" cy="219456"/>
          </a:xfrm>
          <a:prstGeom prst="rect">
            <a:avLst/>
          </a:prstGeom>
        </p:spPr>
      </p:pic>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864" r:id="rId23"/>
    <p:sldLayoutId id="2147483797" r:id="rId24"/>
    <p:sldLayoutId id="2147483798" r:id="rId25"/>
    <p:sldLayoutId id="2147483799" r:id="rId26"/>
    <p:sldLayoutId id="2147483800" r:id="rId27"/>
    <p:sldLayoutId id="2147483813" r:id="rId28"/>
    <p:sldLayoutId id="2147483803" r:id="rId29"/>
    <p:sldLayoutId id="2147483804" r:id="rId30"/>
    <p:sldLayoutId id="2147483805" r:id="rId31"/>
    <p:sldLayoutId id="2147483806" r:id="rId32"/>
    <p:sldLayoutId id="2147483807" r:id="rId33"/>
    <p:sldLayoutId id="2147483808" r:id="rId34"/>
    <p:sldLayoutId id="2147483809" r:id="rId35"/>
    <p:sldLayoutId id="2147483863" r:id="rId36"/>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4" name="Graphic 3">
            <a:extLst>
              <a:ext uri="{FF2B5EF4-FFF2-40B4-BE49-F238E27FC236}">
                <a16:creationId xmlns:a16="http://schemas.microsoft.com/office/drawing/2014/main" id="{B53D0324-E1F1-5606-76F1-580B7E809484}"/>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336720" y="6335089"/>
            <a:ext cx="348827" cy="209296"/>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37.svg"/><Relationship Id="rId18" Type="http://schemas.openxmlformats.org/officeDocument/2006/relationships/image" Target="../media/image842.png"/><Relationship Id="rId26" Type="http://schemas.openxmlformats.org/officeDocument/2006/relationships/image" Target="../media/image794.png"/><Relationship Id="rId39" Type="http://schemas.openxmlformats.org/officeDocument/2006/relationships/image" Target="../media/image861.svg"/><Relationship Id="rId21" Type="http://schemas.openxmlformats.org/officeDocument/2006/relationships/image" Target="../media/image845.svg"/><Relationship Id="rId34" Type="http://schemas.openxmlformats.org/officeDocument/2006/relationships/image" Target="../media/image856.png"/><Relationship Id="rId7" Type="http://schemas.openxmlformats.org/officeDocument/2006/relationships/image" Target="../media/image831.svg"/><Relationship Id="rId12" Type="http://schemas.openxmlformats.org/officeDocument/2006/relationships/image" Target="../media/image836.png"/><Relationship Id="rId17" Type="http://schemas.openxmlformats.org/officeDocument/2006/relationships/image" Target="../media/image841.svg"/><Relationship Id="rId25" Type="http://schemas.openxmlformats.org/officeDocument/2006/relationships/image" Target="../media/image849.svg"/><Relationship Id="rId33" Type="http://schemas.openxmlformats.org/officeDocument/2006/relationships/image" Target="../media/image855.svg"/><Relationship Id="rId38" Type="http://schemas.openxmlformats.org/officeDocument/2006/relationships/image" Target="../media/image860.png"/><Relationship Id="rId2" Type="http://schemas.openxmlformats.org/officeDocument/2006/relationships/image" Target="../media/image826.png"/><Relationship Id="rId16" Type="http://schemas.openxmlformats.org/officeDocument/2006/relationships/image" Target="../media/image840.png"/><Relationship Id="rId20" Type="http://schemas.openxmlformats.org/officeDocument/2006/relationships/image" Target="../media/image844.png"/><Relationship Id="rId29" Type="http://schemas.openxmlformats.org/officeDocument/2006/relationships/image" Target="../media/image851.svg"/><Relationship Id="rId1" Type="http://schemas.openxmlformats.org/officeDocument/2006/relationships/slideLayout" Target="../slideLayouts/slideLayout21.xml"/><Relationship Id="rId6" Type="http://schemas.openxmlformats.org/officeDocument/2006/relationships/image" Target="../media/image830.png"/><Relationship Id="rId11" Type="http://schemas.openxmlformats.org/officeDocument/2006/relationships/image" Target="../media/image835.svg"/><Relationship Id="rId24" Type="http://schemas.openxmlformats.org/officeDocument/2006/relationships/image" Target="../media/image848.png"/><Relationship Id="rId32" Type="http://schemas.openxmlformats.org/officeDocument/2006/relationships/image" Target="../media/image854.png"/><Relationship Id="rId37" Type="http://schemas.openxmlformats.org/officeDocument/2006/relationships/image" Target="../media/image859.svg"/><Relationship Id="rId5" Type="http://schemas.openxmlformats.org/officeDocument/2006/relationships/image" Target="../media/image829.svg"/><Relationship Id="rId15" Type="http://schemas.openxmlformats.org/officeDocument/2006/relationships/image" Target="../media/image839.svg"/><Relationship Id="rId23" Type="http://schemas.openxmlformats.org/officeDocument/2006/relationships/image" Target="../media/image847.svg"/><Relationship Id="rId28" Type="http://schemas.openxmlformats.org/officeDocument/2006/relationships/image" Target="../media/image850.png"/><Relationship Id="rId36" Type="http://schemas.openxmlformats.org/officeDocument/2006/relationships/image" Target="../media/image858.png"/><Relationship Id="rId10" Type="http://schemas.openxmlformats.org/officeDocument/2006/relationships/image" Target="../media/image834.png"/><Relationship Id="rId19" Type="http://schemas.openxmlformats.org/officeDocument/2006/relationships/image" Target="../media/image843.svg"/><Relationship Id="rId31" Type="http://schemas.openxmlformats.org/officeDocument/2006/relationships/image" Target="../media/image853.svg"/><Relationship Id="rId4" Type="http://schemas.openxmlformats.org/officeDocument/2006/relationships/image" Target="../media/image828.png"/><Relationship Id="rId9" Type="http://schemas.openxmlformats.org/officeDocument/2006/relationships/image" Target="../media/image833.svg"/><Relationship Id="rId14" Type="http://schemas.openxmlformats.org/officeDocument/2006/relationships/image" Target="../media/image838.png"/><Relationship Id="rId22" Type="http://schemas.openxmlformats.org/officeDocument/2006/relationships/image" Target="../media/image846.png"/><Relationship Id="rId27" Type="http://schemas.openxmlformats.org/officeDocument/2006/relationships/image" Target="../media/image795.svg"/><Relationship Id="rId30" Type="http://schemas.openxmlformats.org/officeDocument/2006/relationships/image" Target="../media/image852.png"/><Relationship Id="rId35" Type="http://schemas.openxmlformats.org/officeDocument/2006/relationships/image" Target="../media/image857.svg"/><Relationship Id="rId8" Type="http://schemas.openxmlformats.org/officeDocument/2006/relationships/image" Target="../media/image832.png"/><Relationship Id="rId3" Type="http://schemas.openxmlformats.org/officeDocument/2006/relationships/image" Target="../media/image827.svg"/></Relationships>
</file>

<file path=ppt/slides/_rels/slide101.xml.rels><?xml version="1.0" encoding="UTF-8" standalone="yes"?>
<Relationships xmlns="http://schemas.openxmlformats.org/package/2006/relationships"><Relationship Id="rId8" Type="http://schemas.openxmlformats.org/officeDocument/2006/relationships/image" Target="../media/image866.png"/><Relationship Id="rId3" Type="http://schemas.openxmlformats.org/officeDocument/2006/relationships/image" Target="../media/image863.svg"/><Relationship Id="rId7" Type="http://schemas.openxmlformats.org/officeDocument/2006/relationships/image" Target="../media/image865.svg"/><Relationship Id="rId2" Type="http://schemas.openxmlformats.org/officeDocument/2006/relationships/image" Target="../media/image862.png"/><Relationship Id="rId1" Type="http://schemas.openxmlformats.org/officeDocument/2006/relationships/slideLayout" Target="../slideLayouts/slideLayout21.xml"/><Relationship Id="rId6" Type="http://schemas.openxmlformats.org/officeDocument/2006/relationships/image" Target="../media/image864.png"/><Relationship Id="rId5" Type="http://schemas.openxmlformats.org/officeDocument/2006/relationships/image" Target="../media/image795.svg"/><Relationship Id="rId4" Type="http://schemas.openxmlformats.org/officeDocument/2006/relationships/image" Target="../media/image794.png"/><Relationship Id="rId9" Type="http://schemas.openxmlformats.org/officeDocument/2006/relationships/image" Target="../media/image867.svg"/></Relationships>
</file>

<file path=ppt/slides/_rels/slide102.xml.rels><?xml version="1.0" encoding="UTF-8" standalone="yes"?>
<Relationships xmlns="http://schemas.openxmlformats.org/package/2006/relationships"><Relationship Id="rId13" Type="http://schemas.openxmlformats.org/officeDocument/2006/relationships/image" Target="../media/image879.svg"/><Relationship Id="rId18" Type="http://schemas.openxmlformats.org/officeDocument/2006/relationships/image" Target="../media/image884.png"/><Relationship Id="rId26" Type="http://schemas.openxmlformats.org/officeDocument/2006/relationships/image" Target="../media/image892.png"/><Relationship Id="rId39" Type="http://schemas.openxmlformats.org/officeDocument/2006/relationships/image" Target="../media/image905.svg"/><Relationship Id="rId21" Type="http://schemas.openxmlformats.org/officeDocument/2006/relationships/image" Target="../media/image887.svg"/><Relationship Id="rId34" Type="http://schemas.openxmlformats.org/officeDocument/2006/relationships/image" Target="../media/image900.png"/><Relationship Id="rId42" Type="http://schemas.openxmlformats.org/officeDocument/2006/relationships/image" Target="../media/image908.png"/><Relationship Id="rId47" Type="http://schemas.openxmlformats.org/officeDocument/2006/relationships/image" Target="../media/image913.svg"/><Relationship Id="rId50" Type="http://schemas.openxmlformats.org/officeDocument/2006/relationships/image" Target="../media/image916.png"/><Relationship Id="rId55" Type="http://schemas.openxmlformats.org/officeDocument/2006/relationships/image" Target="../media/image921.svg"/><Relationship Id="rId7" Type="http://schemas.openxmlformats.org/officeDocument/2006/relationships/image" Target="../media/image873.svg"/><Relationship Id="rId2" Type="http://schemas.openxmlformats.org/officeDocument/2006/relationships/image" Target="../media/image868.png"/><Relationship Id="rId16" Type="http://schemas.openxmlformats.org/officeDocument/2006/relationships/image" Target="../media/image882.png"/><Relationship Id="rId29" Type="http://schemas.openxmlformats.org/officeDocument/2006/relationships/image" Target="../media/image895.svg"/><Relationship Id="rId11" Type="http://schemas.openxmlformats.org/officeDocument/2006/relationships/image" Target="../media/image877.svg"/><Relationship Id="rId24" Type="http://schemas.openxmlformats.org/officeDocument/2006/relationships/image" Target="../media/image890.png"/><Relationship Id="rId32" Type="http://schemas.openxmlformats.org/officeDocument/2006/relationships/image" Target="../media/image898.png"/><Relationship Id="rId37" Type="http://schemas.openxmlformats.org/officeDocument/2006/relationships/image" Target="../media/image903.svg"/><Relationship Id="rId40" Type="http://schemas.openxmlformats.org/officeDocument/2006/relationships/image" Target="../media/image906.png"/><Relationship Id="rId45" Type="http://schemas.openxmlformats.org/officeDocument/2006/relationships/image" Target="../media/image911.svg"/><Relationship Id="rId53" Type="http://schemas.openxmlformats.org/officeDocument/2006/relationships/image" Target="../media/image919.svg"/><Relationship Id="rId5" Type="http://schemas.openxmlformats.org/officeDocument/2006/relationships/image" Target="../media/image871.svg"/><Relationship Id="rId10" Type="http://schemas.openxmlformats.org/officeDocument/2006/relationships/image" Target="../media/image876.png"/><Relationship Id="rId19" Type="http://schemas.openxmlformats.org/officeDocument/2006/relationships/image" Target="../media/image885.svg"/><Relationship Id="rId31" Type="http://schemas.openxmlformats.org/officeDocument/2006/relationships/image" Target="../media/image897.svg"/><Relationship Id="rId44" Type="http://schemas.openxmlformats.org/officeDocument/2006/relationships/image" Target="../media/image910.png"/><Relationship Id="rId52" Type="http://schemas.openxmlformats.org/officeDocument/2006/relationships/image" Target="../media/image918.png"/><Relationship Id="rId4" Type="http://schemas.openxmlformats.org/officeDocument/2006/relationships/image" Target="../media/image870.png"/><Relationship Id="rId9" Type="http://schemas.openxmlformats.org/officeDocument/2006/relationships/image" Target="../media/image875.svg"/><Relationship Id="rId14" Type="http://schemas.openxmlformats.org/officeDocument/2006/relationships/image" Target="../media/image880.png"/><Relationship Id="rId22" Type="http://schemas.openxmlformats.org/officeDocument/2006/relationships/image" Target="../media/image888.png"/><Relationship Id="rId27" Type="http://schemas.openxmlformats.org/officeDocument/2006/relationships/image" Target="../media/image893.svg"/><Relationship Id="rId30" Type="http://schemas.openxmlformats.org/officeDocument/2006/relationships/image" Target="../media/image896.png"/><Relationship Id="rId35" Type="http://schemas.openxmlformats.org/officeDocument/2006/relationships/image" Target="../media/image901.svg"/><Relationship Id="rId43" Type="http://schemas.openxmlformats.org/officeDocument/2006/relationships/image" Target="../media/image909.svg"/><Relationship Id="rId48" Type="http://schemas.openxmlformats.org/officeDocument/2006/relationships/image" Target="../media/image914.png"/><Relationship Id="rId8" Type="http://schemas.openxmlformats.org/officeDocument/2006/relationships/image" Target="../media/image874.png"/><Relationship Id="rId51" Type="http://schemas.openxmlformats.org/officeDocument/2006/relationships/image" Target="../media/image917.svg"/><Relationship Id="rId3" Type="http://schemas.openxmlformats.org/officeDocument/2006/relationships/image" Target="../media/image869.svg"/><Relationship Id="rId12" Type="http://schemas.openxmlformats.org/officeDocument/2006/relationships/image" Target="../media/image878.png"/><Relationship Id="rId17" Type="http://schemas.openxmlformats.org/officeDocument/2006/relationships/image" Target="../media/image883.svg"/><Relationship Id="rId25" Type="http://schemas.openxmlformats.org/officeDocument/2006/relationships/image" Target="../media/image891.svg"/><Relationship Id="rId33" Type="http://schemas.openxmlformats.org/officeDocument/2006/relationships/image" Target="../media/image899.svg"/><Relationship Id="rId38" Type="http://schemas.openxmlformats.org/officeDocument/2006/relationships/image" Target="../media/image904.png"/><Relationship Id="rId46" Type="http://schemas.openxmlformats.org/officeDocument/2006/relationships/image" Target="../media/image912.png"/><Relationship Id="rId20" Type="http://schemas.openxmlformats.org/officeDocument/2006/relationships/image" Target="../media/image886.png"/><Relationship Id="rId41" Type="http://schemas.openxmlformats.org/officeDocument/2006/relationships/image" Target="../media/image907.svg"/><Relationship Id="rId54" Type="http://schemas.openxmlformats.org/officeDocument/2006/relationships/image" Target="../media/image920.png"/><Relationship Id="rId1" Type="http://schemas.openxmlformats.org/officeDocument/2006/relationships/slideLayout" Target="../slideLayouts/slideLayout24.xml"/><Relationship Id="rId6" Type="http://schemas.openxmlformats.org/officeDocument/2006/relationships/image" Target="../media/image872.png"/><Relationship Id="rId15" Type="http://schemas.openxmlformats.org/officeDocument/2006/relationships/image" Target="../media/image881.svg"/><Relationship Id="rId23" Type="http://schemas.openxmlformats.org/officeDocument/2006/relationships/image" Target="../media/image889.svg"/><Relationship Id="rId28" Type="http://schemas.openxmlformats.org/officeDocument/2006/relationships/image" Target="../media/image894.png"/><Relationship Id="rId36" Type="http://schemas.openxmlformats.org/officeDocument/2006/relationships/image" Target="../media/image902.png"/><Relationship Id="rId49" Type="http://schemas.openxmlformats.org/officeDocument/2006/relationships/image" Target="../media/image915.svg"/></Relationships>
</file>

<file path=ppt/slides/_rels/slide103.xml.rels><?xml version="1.0" encoding="UTF-8" standalone="yes"?>
<Relationships xmlns="http://schemas.openxmlformats.org/package/2006/relationships"><Relationship Id="rId13" Type="http://schemas.openxmlformats.org/officeDocument/2006/relationships/image" Target="../media/image933.svg"/><Relationship Id="rId18" Type="http://schemas.openxmlformats.org/officeDocument/2006/relationships/image" Target="../media/image938.png"/><Relationship Id="rId26" Type="http://schemas.openxmlformats.org/officeDocument/2006/relationships/image" Target="../media/image946.png"/><Relationship Id="rId39" Type="http://schemas.openxmlformats.org/officeDocument/2006/relationships/image" Target="../media/image959.svg"/><Relationship Id="rId21" Type="http://schemas.openxmlformats.org/officeDocument/2006/relationships/image" Target="../media/image941.svg"/><Relationship Id="rId34" Type="http://schemas.openxmlformats.org/officeDocument/2006/relationships/image" Target="../media/image954.png"/><Relationship Id="rId42" Type="http://schemas.openxmlformats.org/officeDocument/2006/relationships/image" Target="../media/image962.png"/><Relationship Id="rId47" Type="http://schemas.openxmlformats.org/officeDocument/2006/relationships/image" Target="../media/image967.svg"/><Relationship Id="rId50" Type="http://schemas.openxmlformats.org/officeDocument/2006/relationships/image" Target="../media/image970.png"/><Relationship Id="rId7" Type="http://schemas.openxmlformats.org/officeDocument/2006/relationships/image" Target="../media/image927.svg"/><Relationship Id="rId2" Type="http://schemas.openxmlformats.org/officeDocument/2006/relationships/image" Target="../media/image922.png"/><Relationship Id="rId16" Type="http://schemas.openxmlformats.org/officeDocument/2006/relationships/image" Target="../media/image936.png"/><Relationship Id="rId29" Type="http://schemas.openxmlformats.org/officeDocument/2006/relationships/image" Target="../media/image949.svg"/><Relationship Id="rId11" Type="http://schemas.openxmlformats.org/officeDocument/2006/relationships/image" Target="../media/image931.svg"/><Relationship Id="rId24" Type="http://schemas.openxmlformats.org/officeDocument/2006/relationships/image" Target="../media/image944.png"/><Relationship Id="rId32" Type="http://schemas.openxmlformats.org/officeDocument/2006/relationships/image" Target="../media/image952.png"/><Relationship Id="rId37" Type="http://schemas.openxmlformats.org/officeDocument/2006/relationships/image" Target="../media/image957.svg"/><Relationship Id="rId40" Type="http://schemas.openxmlformats.org/officeDocument/2006/relationships/image" Target="../media/image960.png"/><Relationship Id="rId45" Type="http://schemas.openxmlformats.org/officeDocument/2006/relationships/image" Target="../media/image965.svg"/><Relationship Id="rId53" Type="http://schemas.openxmlformats.org/officeDocument/2006/relationships/image" Target="../media/image973.svg"/><Relationship Id="rId5" Type="http://schemas.openxmlformats.org/officeDocument/2006/relationships/image" Target="../media/image925.svg"/><Relationship Id="rId10" Type="http://schemas.openxmlformats.org/officeDocument/2006/relationships/image" Target="../media/image930.png"/><Relationship Id="rId19" Type="http://schemas.openxmlformats.org/officeDocument/2006/relationships/image" Target="../media/image939.svg"/><Relationship Id="rId31" Type="http://schemas.openxmlformats.org/officeDocument/2006/relationships/image" Target="../media/image951.svg"/><Relationship Id="rId44" Type="http://schemas.openxmlformats.org/officeDocument/2006/relationships/image" Target="../media/image964.png"/><Relationship Id="rId52" Type="http://schemas.openxmlformats.org/officeDocument/2006/relationships/image" Target="../media/image972.png"/><Relationship Id="rId4" Type="http://schemas.openxmlformats.org/officeDocument/2006/relationships/image" Target="../media/image924.png"/><Relationship Id="rId9" Type="http://schemas.openxmlformats.org/officeDocument/2006/relationships/image" Target="../media/image929.svg"/><Relationship Id="rId14" Type="http://schemas.openxmlformats.org/officeDocument/2006/relationships/image" Target="../media/image934.png"/><Relationship Id="rId22" Type="http://schemas.openxmlformats.org/officeDocument/2006/relationships/image" Target="../media/image942.png"/><Relationship Id="rId27" Type="http://schemas.openxmlformats.org/officeDocument/2006/relationships/image" Target="../media/image947.svg"/><Relationship Id="rId30" Type="http://schemas.openxmlformats.org/officeDocument/2006/relationships/image" Target="../media/image950.png"/><Relationship Id="rId35" Type="http://schemas.openxmlformats.org/officeDocument/2006/relationships/image" Target="../media/image955.svg"/><Relationship Id="rId43" Type="http://schemas.openxmlformats.org/officeDocument/2006/relationships/image" Target="../media/image963.svg"/><Relationship Id="rId48" Type="http://schemas.openxmlformats.org/officeDocument/2006/relationships/image" Target="../media/image968.png"/><Relationship Id="rId8" Type="http://schemas.openxmlformats.org/officeDocument/2006/relationships/image" Target="../media/image928.png"/><Relationship Id="rId51" Type="http://schemas.openxmlformats.org/officeDocument/2006/relationships/image" Target="../media/image971.svg"/><Relationship Id="rId3" Type="http://schemas.openxmlformats.org/officeDocument/2006/relationships/image" Target="../media/image923.svg"/><Relationship Id="rId12" Type="http://schemas.openxmlformats.org/officeDocument/2006/relationships/image" Target="../media/image932.png"/><Relationship Id="rId17" Type="http://schemas.openxmlformats.org/officeDocument/2006/relationships/image" Target="../media/image937.svg"/><Relationship Id="rId25" Type="http://schemas.openxmlformats.org/officeDocument/2006/relationships/image" Target="../media/image945.svg"/><Relationship Id="rId33" Type="http://schemas.openxmlformats.org/officeDocument/2006/relationships/image" Target="../media/image953.svg"/><Relationship Id="rId38" Type="http://schemas.openxmlformats.org/officeDocument/2006/relationships/image" Target="../media/image958.png"/><Relationship Id="rId46" Type="http://schemas.openxmlformats.org/officeDocument/2006/relationships/image" Target="../media/image966.png"/><Relationship Id="rId20" Type="http://schemas.openxmlformats.org/officeDocument/2006/relationships/image" Target="../media/image940.png"/><Relationship Id="rId41" Type="http://schemas.openxmlformats.org/officeDocument/2006/relationships/image" Target="../media/image961.svg"/><Relationship Id="rId1" Type="http://schemas.openxmlformats.org/officeDocument/2006/relationships/slideLayout" Target="../slideLayouts/slideLayout25.xml"/><Relationship Id="rId6" Type="http://schemas.openxmlformats.org/officeDocument/2006/relationships/image" Target="../media/image926.png"/><Relationship Id="rId15" Type="http://schemas.openxmlformats.org/officeDocument/2006/relationships/image" Target="../media/image935.svg"/><Relationship Id="rId23" Type="http://schemas.openxmlformats.org/officeDocument/2006/relationships/image" Target="../media/image943.svg"/><Relationship Id="rId28" Type="http://schemas.openxmlformats.org/officeDocument/2006/relationships/image" Target="../media/image948.png"/><Relationship Id="rId36" Type="http://schemas.openxmlformats.org/officeDocument/2006/relationships/image" Target="../media/image956.png"/><Relationship Id="rId49" Type="http://schemas.openxmlformats.org/officeDocument/2006/relationships/image" Target="../media/image969.svg"/></Relationships>
</file>

<file path=ppt/slides/_rels/slide104.xml.rels><?xml version="1.0" encoding="UTF-8" standalone="yes"?>
<Relationships xmlns="http://schemas.openxmlformats.org/package/2006/relationships"><Relationship Id="rId3" Type="http://schemas.openxmlformats.org/officeDocument/2006/relationships/image" Target="../media/image975.svg"/><Relationship Id="rId2" Type="http://schemas.openxmlformats.org/officeDocument/2006/relationships/image" Target="../media/image974.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3" Type="http://schemas.openxmlformats.org/officeDocument/2006/relationships/image" Target="../media/image987.svg"/><Relationship Id="rId18" Type="http://schemas.openxmlformats.org/officeDocument/2006/relationships/image" Target="../media/image992.png"/><Relationship Id="rId26" Type="http://schemas.openxmlformats.org/officeDocument/2006/relationships/image" Target="../media/image1000.png"/><Relationship Id="rId3" Type="http://schemas.openxmlformats.org/officeDocument/2006/relationships/image" Target="../media/image977.svg"/><Relationship Id="rId21" Type="http://schemas.openxmlformats.org/officeDocument/2006/relationships/image" Target="../media/image995.svg"/><Relationship Id="rId34" Type="http://schemas.openxmlformats.org/officeDocument/2006/relationships/image" Target="../media/image1008.png"/><Relationship Id="rId7" Type="http://schemas.openxmlformats.org/officeDocument/2006/relationships/image" Target="../media/image981.svg"/><Relationship Id="rId12" Type="http://schemas.openxmlformats.org/officeDocument/2006/relationships/image" Target="../media/image986.png"/><Relationship Id="rId17" Type="http://schemas.openxmlformats.org/officeDocument/2006/relationships/image" Target="../media/image991.svg"/><Relationship Id="rId25" Type="http://schemas.openxmlformats.org/officeDocument/2006/relationships/image" Target="../media/image999.svg"/><Relationship Id="rId33" Type="http://schemas.openxmlformats.org/officeDocument/2006/relationships/image" Target="../media/image1007.svg"/><Relationship Id="rId2" Type="http://schemas.openxmlformats.org/officeDocument/2006/relationships/image" Target="../media/image976.png"/><Relationship Id="rId16" Type="http://schemas.openxmlformats.org/officeDocument/2006/relationships/image" Target="../media/image990.png"/><Relationship Id="rId20" Type="http://schemas.openxmlformats.org/officeDocument/2006/relationships/image" Target="../media/image994.png"/><Relationship Id="rId29" Type="http://schemas.openxmlformats.org/officeDocument/2006/relationships/image" Target="../media/image1003.svg"/><Relationship Id="rId1" Type="http://schemas.openxmlformats.org/officeDocument/2006/relationships/slideLayout" Target="../slideLayouts/slideLayout19.xml"/><Relationship Id="rId6" Type="http://schemas.openxmlformats.org/officeDocument/2006/relationships/image" Target="../media/image980.png"/><Relationship Id="rId11" Type="http://schemas.openxmlformats.org/officeDocument/2006/relationships/image" Target="../media/image985.svg"/><Relationship Id="rId24" Type="http://schemas.openxmlformats.org/officeDocument/2006/relationships/image" Target="../media/image998.png"/><Relationship Id="rId32" Type="http://schemas.openxmlformats.org/officeDocument/2006/relationships/image" Target="../media/image1006.png"/><Relationship Id="rId5" Type="http://schemas.openxmlformats.org/officeDocument/2006/relationships/image" Target="../media/image979.svg"/><Relationship Id="rId15" Type="http://schemas.openxmlformats.org/officeDocument/2006/relationships/image" Target="../media/image989.svg"/><Relationship Id="rId23" Type="http://schemas.openxmlformats.org/officeDocument/2006/relationships/image" Target="../media/image997.svg"/><Relationship Id="rId28" Type="http://schemas.openxmlformats.org/officeDocument/2006/relationships/image" Target="../media/image1002.png"/><Relationship Id="rId10" Type="http://schemas.openxmlformats.org/officeDocument/2006/relationships/image" Target="../media/image984.png"/><Relationship Id="rId19" Type="http://schemas.openxmlformats.org/officeDocument/2006/relationships/image" Target="../media/image993.svg"/><Relationship Id="rId31" Type="http://schemas.openxmlformats.org/officeDocument/2006/relationships/image" Target="../media/image1005.svg"/><Relationship Id="rId4" Type="http://schemas.openxmlformats.org/officeDocument/2006/relationships/image" Target="../media/image978.png"/><Relationship Id="rId9" Type="http://schemas.openxmlformats.org/officeDocument/2006/relationships/image" Target="../media/image983.svg"/><Relationship Id="rId14" Type="http://schemas.openxmlformats.org/officeDocument/2006/relationships/image" Target="../media/image988.png"/><Relationship Id="rId22" Type="http://schemas.openxmlformats.org/officeDocument/2006/relationships/image" Target="../media/image996.png"/><Relationship Id="rId27" Type="http://schemas.openxmlformats.org/officeDocument/2006/relationships/image" Target="../media/image1001.svg"/><Relationship Id="rId30" Type="http://schemas.openxmlformats.org/officeDocument/2006/relationships/image" Target="../media/image1004.png"/><Relationship Id="rId35" Type="http://schemas.openxmlformats.org/officeDocument/2006/relationships/image" Target="../media/image1009.svg"/><Relationship Id="rId8" Type="http://schemas.openxmlformats.org/officeDocument/2006/relationships/image" Target="../media/image982.png"/></Relationships>
</file>

<file path=ppt/slides/_rels/slide106.xml.rels><?xml version="1.0" encoding="UTF-8" standalone="yes"?>
<Relationships xmlns="http://schemas.openxmlformats.org/package/2006/relationships"><Relationship Id="rId8" Type="http://schemas.openxmlformats.org/officeDocument/2006/relationships/image" Target="../media/image1016.png"/><Relationship Id="rId13" Type="http://schemas.openxmlformats.org/officeDocument/2006/relationships/image" Target="../media/image1021.svg"/><Relationship Id="rId3" Type="http://schemas.openxmlformats.org/officeDocument/2006/relationships/image" Target="../media/image1011.svg"/><Relationship Id="rId7" Type="http://schemas.openxmlformats.org/officeDocument/2006/relationships/image" Target="../media/image1015.svg"/><Relationship Id="rId12" Type="http://schemas.openxmlformats.org/officeDocument/2006/relationships/image" Target="../media/image1020.png"/><Relationship Id="rId2" Type="http://schemas.openxmlformats.org/officeDocument/2006/relationships/image" Target="../media/image1010.png"/><Relationship Id="rId1" Type="http://schemas.openxmlformats.org/officeDocument/2006/relationships/slideLayout" Target="../slideLayouts/slideLayout19.xml"/><Relationship Id="rId6" Type="http://schemas.openxmlformats.org/officeDocument/2006/relationships/image" Target="../media/image1014.png"/><Relationship Id="rId11" Type="http://schemas.openxmlformats.org/officeDocument/2006/relationships/image" Target="../media/image1019.svg"/><Relationship Id="rId5" Type="http://schemas.openxmlformats.org/officeDocument/2006/relationships/image" Target="../media/image1013.svg"/><Relationship Id="rId10" Type="http://schemas.openxmlformats.org/officeDocument/2006/relationships/image" Target="../media/image1018.png"/><Relationship Id="rId4" Type="http://schemas.openxmlformats.org/officeDocument/2006/relationships/image" Target="../media/image1012.png"/><Relationship Id="rId9" Type="http://schemas.openxmlformats.org/officeDocument/2006/relationships/image" Target="../media/image1017.svg"/></Relationships>
</file>

<file path=ppt/slides/_rels/slide107.xml.rels><?xml version="1.0" encoding="UTF-8" standalone="yes"?>
<Relationships xmlns="http://schemas.openxmlformats.org/package/2006/relationships"><Relationship Id="rId8" Type="http://schemas.openxmlformats.org/officeDocument/2006/relationships/image" Target="../media/image1028.png"/><Relationship Id="rId3" Type="http://schemas.openxmlformats.org/officeDocument/2006/relationships/image" Target="../media/image1023.svg"/><Relationship Id="rId7" Type="http://schemas.openxmlformats.org/officeDocument/2006/relationships/image" Target="../media/image1027.svg"/><Relationship Id="rId2" Type="http://schemas.openxmlformats.org/officeDocument/2006/relationships/image" Target="../media/image1022.png"/><Relationship Id="rId1" Type="http://schemas.openxmlformats.org/officeDocument/2006/relationships/slideLayout" Target="../slideLayouts/slideLayout19.xml"/><Relationship Id="rId6" Type="http://schemas.openxmlformats.org/officeDocument/2006/relationships/image" Target="../media/image1026.png"/><Relationship Id="rId5" Type="http://schemas.openxmlformats.org/officeDocument/2006/relationships/image" Target="../media/image1025.svg"/><Relationship Id="rId4" Type="http://schemas.openxmlformats.org/officeDocument/2006/relationships/image" Target="../media/image1024.png"/><Relationship Id="rId9" Type="http://schemas.openxmlformats.org/officeDocument/2006/relationships/image" Target="../media/image1029.svg"/></Relationships>
</file>

<file path=ppt/slides/_rels/slide108.xml.rels><?xml version="1.0" encoding="UTF-8" standalone="yes"?>
<Relationships xmlns="http://schemas.openxmlformats.org/package/2006/relationships"><Relationship Id="rId13" Type="http://schemas.openxmlformats.org/officeDocument/2006/relationships/image" Target="../media/image1041.svg"/><Relationship Id="rId18" Type="http://schemas.openxmlformats.org/officeDocument/2006/relationships/image" Target="../media/image1046.png"/><Relationship Id="rId26" Type="http://schemas.openxmlformats.org/officeDocument/2006/relationships/image" Target="../media/image1054.png"/><Relationship Id="rId21" Type="http://schemas.openxmlformats.org/officeDocument/2006/relationships/image" Target="../media/image1049.svg"/><Relationship Id="rId34" Type="http://schemas.openxmlformats.org/officeDocument/2006/relationships/image" Target="../media/image1062.png"/><Relationship Id="rId7" Type="http://schemas.openxmlformats.org/officeDocument/2006/relationships/image" Target="../media/image1035.svg"/><Relationship Id="rId12" Type="http://schemas.openxmlformats.org/officeDocument/2006/relationships/image" Target="../media/image1040.png"/><Relationship Id="rId17" Type="http://schemas.openxmlformats.org/officeDocument/2006/relationships/image" Target="../media/image1045.svg"/><Relationship Id="rId25" Type="http://schemas.openxmlformats.org/officeDocument/2006/relationships/image" Target="../media/image1053.svg"/><Relationship Id="rId33" Type="http://schemas.openxmlformats.org/officeDocument/2006/relationships/image" Target="../media/image1061.svg"/><Relationship Id="rId2" Type="http://schemas.openxmlformats.org/officeDocument/2006/relationships/image" Target="../media/image1030.png"/><Relationship Id="rId16" Type="http://schemas.openxmlformats.org/officeDocument/2006/relationships/image" Target="../media/image1044.png"/><Relationship Id="rId20" Type="http://schemas.openxmlformats.org/officeDocument/2006/relationships/image" Target="../media/image1048.png"/><Relationship Id="rId29" Type="http://schemas.openxmlformats.org/officeDocument/2006/relationships/image" Target="../media/image1057.svg"/><Relationship Id="rId1" Type="http://schemas.openxmlformats.org/officeDocument/2006/relationships/slideLayout" Target="../slideLayouts/slideLayout19.xml"/><Relationship Id="rId6" Type="http://schemas.openxmlformats.org/officeDocument/2006/relationships/image" Target="../media/image1034.png"/><Relationship Id="rId11" Type="http://schemas.openxmlformats.org/officeDocument/2006/relationships/image" Target="../media/image1039.svg"/><Relationship Id="rId24" Type="http://schemas.openxmlformats.org/officeDocument/2006/relationships/image" Target="../media/image1052.png"/><Relationship Id="rId32" Type="http://schemas.openxmlformats.org/officeDocument/2006/relationships/image" Target="../media/image1060.png"/><Relationship Id="rId37" Type="http://schemas.openxmlformats.org/officeDocument/2006/relationships/image" Target="../media/image1065.svg"/><Relationship Id="rId5" Type="http://schemas.openxmlformats.org/officeDocument/2006/relationships/image" Target="../media/image1033.svg"/><Relationship Id="rId15" Type="http://schemas.openxmlformats.org/officeDocument/2006/relationships/image" Target="../media/image1043.svg"/><Relationship Id="rId23" Type="http://schemas.openxmlformats.org/officeDocument/2006/relationships/image" Target="../media/image1051.svg"/><Relationship Id="rId28" Type="http://schemas.openxmlformats.org/officeDocument/2006/relationships/image" Target="../media/image1056.png"/><Relationship Id="rId36" Type="http://schemas.openxmlformats.org/officeDocument/2006/relationships/image" Target="../media/image1064.png"/><Relationship Id="rId10" Type="http://schemas.openxmlformats.org/officeDocument/2006/relationships/image" Target="../media/image1038.png"/><Relationship Id="rId19" Type="http://schemas.openxmlformats.org/officeDocument/2006/relationships/image" Target="../media/image1047.svg"/><Relationship Id="rId31" Type="http://schemas.openxmlformats.org/officeDocument/2006/relationships/image" Target="../media/image1059.svg"/><Relationship Id="rId4" Type="http://schemas.openxmlformats.org/officeDocument/2006/relationships/image" Target="../media/image1032.png"/><Relationship Id="rId9" Type="http://schemas.openxmlformats.org/officeDocument/2006/relationships/image" Target="../media/image1037.svg"/><Relationship Id="rId14" Type="http://schemas.openxmlformats.org/officeDocument/2006/relationships/image" Target="../media/image1042.png"/><Relationship Id="rId22" Type="http://schemas.openxmlformats.org/officeDocument/2006/relationships/image" Target="../media/image1050.png"/><Relationship Id="rId27" Type="http://schemas.openxmlformats.org/officeDocument/2006/relationships/image" Target="../media/image1055.svg"/><Relationship Id="rId30" Type="http://schemas.openxmlformats.org/officeDocument/2006/relationships/image" Target="../media/image1058.png"/><Relationship Id="rId35" Type="http://schemas.openxmlformats.org/officeDocument/2006/relationships/image" Target="../media/image1063.svg"/><Relationship Id="rId8" Type="http://schemas.openxmlformats.org/officeDocument/2006/relationships/image" Target="../media/image1036.png"/><Relationship Id="rId3" Type="http://schemas.openxmlformats.org/officeDocument/2006/relationships/image" Target="../media/image1031.svg"/></Relationships>
</file>

<file path=ppt/slides/_rels/slide109.xml.rels><?xml version="1.0" encoding="UTF-8" standalone="yes"?>
<Relationships xmlns="http://schemas.openxmlformats.org/package/2006/relationships"><Relationship Id="rId8" Type="http://schemas.openxmlformats.org/officeDocument/2006/relationships/image" Target="../media/image1072.png"/><Relationship Id="rId13" Type="http://schemas.openxmlformats.org/officeDocument/2006/relationships/image" Target="../media/image1077.svg"/><Relationship Id="rId3" Type="http://schemas.openxmlformats.org/officeDocument/2006/relationships/image" Target="../media/image1067.svg"/><Relationship Id="rId7" Type="http://schemas.openxmlformats.org/officeDocument/2006/relationships/image" Target="../media/image1071.svg"/><Relationship Id="rId12" Type="http://schemas.openxmlformats.org/officeDocument/2006/relationships/image" Target="../media/image1076.png"/><Relationship Id="rId17" Type="http://schemas.openxmlformats.org/officeDocument/2006/relationships/image" Target="../media/image1081.svg"/><Relationship Id="rId2" Type="http://schemas.openxmlformats.org/officeDocument/2006/relationships/image" Target="../media/image1066.png"/><Relationship Id="rId16" Type="http://schemas.openxmlformats.org/officeDocument/2006/relationships/image" Target="../media/image1080.png"/><Relationship Id="rId1" Type="http://schemas.openxmlformats.org/officeDocument/2006/relationships/slideLayout" Target="../slideLayouts/slideLayout19.xml"/><Relationship Id="rId6" Type="http://schemas.openxmlformats.org/officeDocument/2006/relationships/image" Target="../media/image1070.png"/><Relationship Id="rId11" Type="http://schemas.openxmlformats.org/officeDocument/2006/relationships/image" Target="../media/image1075.svg"/><Relationship Id="rId5" Type="http://schemas.openxmlformats.org/officeDocument/2006/relationships/image" Target="../media/image1069.svg"/><Relationship Id="rId15" Type="http://schemas.openxmlformats.org/officeDocument/2006/relationships/image" Target="../media/image1079.svg"/><Relationship Id="rId10" Type="http://schemas.openxmlformats.org/officeDocument/2006/relationships/image" Target="../media/image1074.png"/><Relationship Id="rId4" Type="http://schemas.openxmlformats.org/officeDocument/2006/relationships/image" Target="../media/image1068.png"/><Relationship Id="rId9" Type="http://schemas.openxmlformats.org/officeDocument/2006/relationships/image" Target="../media/image1073.svg"/><Relationship Id="rId14" Type="http://schemas.openxmlformats.org/officeDocument/2006/relationships/image" Target="../media/image1078.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088.png"/><Relationship Id="rId13" Type="http://schemas.openxmlformats.org/officeDocument/2006/relationships/image" Target="../media/image1093.svg"/><Relationship Id="rId3" Type="http://schemas.openxmlformats.org/officeDocument/2006/relationships/image" Target="../media/image1083.svg"/><Relationship Id="rId7" Type="http://schemas.openxmlformats.org/officeDocument/2006/relationships/image" Target="../media/image1087.svg"/><Relationship Id="rId12" Type="http://schemas.openxmlformats.org/officeDocument/2006/relationships/image" Target="../media/image1092.png"/><Relationship Id="rId2" Type="http://schemas.openxmlformats.org/officeDocument/2006/relationships/image" Target="../media/image1082.png"/><Relationship Id="rId1" Type="http://schemas.openxmlformats.org/officeDocument/2006/relationships/slideLayout" Target="../slideLayouts/slideLayout19.xml"/><Relationship Id="rId6" Type="http://schemas.openxmlformats.org/officeDocument/2006/relationships/image" Target="../media/image1086.png"/><Relationship Id="rId11" Type="http://schemas.openxmlformats.org/officeDocument/2006/relationships/image" Target="../media/image1091.svg"/><Relationship Id="rId5" Type="http://schemas.openxmlformats.org/officeDocument/2006/relationships/image" Target="../media/image1085.svg"/><Relationship Id="rId15" Type="http://schemas.openxmlformats.org/officeDocument/2006/relationships/image" Target="../media/image1095.svg"/><Relationship Id="rId10" Type="http://schemas.openxmlformats.org/officeDocument/2006/relationships/image" Target="../media/image1090.png"/><Relationship Id="rId4" Type="http://schemas.openxmlformats.org/officeDocument/2006/relationships/image" Target="../media/image1084.png"/><Relationship Id="rId9" Type="http://schemas.openxmlformats.org/officeDocument/2006/relationships/image" Target="../media/image1089.svg"/><Relationship Id="rId14" Type="http://schemas.openxmlformats.org/officeDocument/2006/relationships/image" Target="../media/image1094.png"/></Relationships>
</file>

<file path=ppt/slides/_rels/slide111.xml.rels><?xml version="1.0" encoding="UTF-8" standalone="yes"?>
<Relationships xmlns="http://schemas.openxmlformats.org/package/2006/relationships"><Relationship Id="rId8" Type="http://schemas.openxmlformats.org/officeDocument/2006/relationships/image" Target="../media/image1101.svg"/><Relationship Id="rId3" Type="http://schemas.openxmlformats.org/officeDocument/2006/relationships/image" Target="../media/image1096.png"/><Relationship Id="rId7" Type="http://schemas.openxmlformats.org/officeDocument/2006/relationships/image" Target="../media/image1100.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099.svg"/><Relationship Id="rId5" Type="http://schemas.openxmlformats.org/officeDocument/2006/relationships/image" Target="../media/image1098.png"/><Relationship Id="rId10" Type="http://schemas.openxmlformats.org/officeDocument/2006/relationships/image" Target="../media/image1103.svg"/><Relationship Id="rId4" Type="http://schemas.openxmlformats.org/officeDocument/2006/relationships/image" Target="../media/image1097.svg"/><Relationship Id="rId9" Type="http://schemas.openxmlformats.org/officeDocument/2006/relationships/image" Target="../media/image1102.png"/></Relationships>
</file>

<file path=ppt/slides/_rels/slide112.xml.rels><?xml version="1.0" encoding="UTF-8" standalone="yes"?>
<Relationships xmlns="http://schemas.openxmlformats.org/package/2006/relationships"><Relationship Id="rId8" Type="http://schemas.openxmlformats.org/officeDocument/2006/relationships/image" Target="../media/image1109.svg"/><Relationship Id="rId3" Type="http://schemas.openxmlformats.org/officeDocument/2006/relationships/image" Target="../media/image1104.png"/><Relationship Id="rId7" Type="http://schemas.openxmlformats.org/officeDocument/2006/relationships/image" Target="../media/image1108.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07.svg"/><Relationship Id="rId5" Type="http://schemas.openxmlformats.org/officeDocument/2006/relationships/image" Target="../media/image1106.png"/><Relationship Id="rId10" Type="http://schemas.openxmlformats.org/officeDocument/2006/relationships/image" Target="../media/image1111.svg"/><Relationship Id="rId4" Type="http://schemas.openxmlformats.org/officeDocument/2006/relationships/image" Target="../media/image1105.svg"/><Relationship Id="rId9" Type="http://schemas.openxmlformats.org/officeDocument/2006/relationships/image" Target="../media/image1110.png"/></Relationships>
</file>

<file path=ppt/slides/_rels/slide113.xml.rels><?xml version="1.0" encoding="UTF-8" standalone="yes"?>
<Relationships xmlns="http://schemas.openxmlformats.org/package/2006/relationships"><Relationship Id="rId8" Type="http://schemas.openxmlformats.org/officeDocument/2006/relationships/image" Target="../media/image1117.svg"/><Relationship Id="rId3" Type="http://schemas.openxmlformats.org/officeDocument/2006/relationships/image" Target="../media/image1112.png"/><Relationship Id="rId7" Type="http://schemas.openxmlformats.org/officeDocument/2006/relationships/image" Target="../media/image1116.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115.svg"/><Relationship Id="rId5" Type="http://schemas.openxmlformats.org/officeDocument/2006/relationships/image" Target="../media/image1114.png"/><Relationship Id="rId4" Type="http://schemas.openxmlformats.org/officeDocument/2006/relationships/image" Target="../media/image1113.svg"/></Relationships>
</file>

<file path=ppt/slides/_rels/slide114.xml.rels><?xml version="1.0" encoding="UTF-8" standalone="yes"?>
<Relationships xmlns="http://schemas.openxmlformats.org/package/2006/relationships"><Relationship Id="rId3" Type="http://schemas.openxmlformats.org/officeDocument/2006/relationships/image" Target="../media/image1119.svg"/><Relationship Id="rId2" Type="http://schemas.openxmlformats.org/officeDocument/2006/relationships/image" Target="../media/image1118.png"/><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8" Type="http://schemas.openxmlformats.org/officeDocument/2006/relationships/image" Target="../media/image1126.png"/><Relationship Id="rId13" Type="http://schemas.openxmlformats.org/officeDocument/2006/relationships/image" Target="../media/image1131.svg"/><Relationship Id="rId3" Type="http://schemas.openxmlformats.org/officeDocument/2006/relationships/image" Target="../media/image1121.svg"/><Relationship Id="rId7" Type="http://schemas.openxmlformats.org/officeDocument/2006/relationships/image" Target="../media/image1125.svg"/><Relationship Id="rId12"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27.xml"/><Relationship Id="rId6" Type="http://schemas.openxmlformats.org/officeDocument/2006/relationships/image" Target="../media/image1124.png"/><Relationship Id="rId11" Type="http://schemas.openxmlformats.org/officeDocument/2006/relationships/image" Target="../media/image1129.svg"/><Relationship Id="rId5" Type="http://schemas.openxmlformats.org/officeDocument/2006/relationships/image" Target="../media/image1123.svg"/><Relationship Id="rId10" Type="http://schemas.openxmlformats.org/officeDocument/2006/relationships/image" Target="../media/image1128.png"/><Relationship Id="rId4" Type="http://schemas.openxmlformats.org/officeDocument/2006/relationships/image" Target="../media/image1122.png"/><Relationship Id="rId9" Type="http://schemas.openxmlformats.org/officeDocument/2006/relationships/image" Target="../media/image1127.svg"/></Relationships>
</file>

<file path=ppt/slides/_rels/slide116.xml.rels><?xml version="1.0" encoding="UTF-8" standalone="yes"?>
<Relationships xmlns="http://schemas.openxmlformats.org/package/2006/relationships"><Relationship Id="rId8" Type="http://schemas.openxmlformats.org/officeDocument/2006/relationships/image" Target="../media/image1138.png"/><Relationship Id="rId3" Type="http://schemas.openxmlformats.org/officeDocument/2006/relationships/image" Target="../media/image1133.svg"/><Relationship Id="rId7" Type="http://schemas.openxmlformats.org/officeDocument/2006/relationships/image" Target="../media/image1137.svg"/><Relationship Id="rId2" Type="http://schemas.openxmlformats.org/officeDocument/2006/relationships/image" Target="../media/image1132.png"/><Relationship Id="rId1" Type="http://schemas.openxmlformats.org/officeDocument/2006/relationships/slideLayout" Target="../slideLayouts/slideLayout27.xml"/><Relationship Id="rId6" Type="http://schemas.openxmlformats.org/officeDocument/2006/relationships/image" Target="../media/image1136.png"/><Relationship Id="rId5" Type="http://schemas.openxmlformats.org/officeDocument/2006/relationships/image" Target="../media/image1135.svg"/><Relationship Id="rId4" Type="http://schemas.openxmlformats.org/officeDocument/2006/relationships/image" Target="../media/image1134.png"/><Relationship Id="rId9" Type="http://schemas.openxmlformats.org/officeDocument/2006/relationships/image" Target="../media/image1139.svg"/></Relationships>
</file>

<file path=ppt/slides/_rels/slide117.xml.rels><?xml version="1.0" encoding="UTF-8" standalone="yes"?>
<Relationships xmlns="http://schemas.openxmlformats.org/package/2006/relationships"><Relationship Id="rId3" Type="http://schemas.openxmlformats.org/officeDocument/2006/relationships/image" Target="../media/image1141.svg"/><Relationship Id="rId2" Type="http://schemas.openxmlformats.org/officeDocument/2006/relationships/image" Target="../media/image1140.png"/><Relationship Id="rId1" Type="http://schemas.openxmlformats.org/officeDocument/2006/relationships/slideLayout" Target="../slideLayouts/slideLayout27.xml"/><Relationship Id="rId6" Type="http://schemas.openxmlformats.org/officeDocument/2006/relationships/image" Target="../media/image1144.svg"/><Relationship Id="rId5" Type="http://schemas.openxmlformats.org/officeDocument/2006/relationships/image" Target="../media/image1143.svg"/><Relationship Id="rId4" Type="http://schemas.openxmlformats.org/officeDocument/2006/relationships/image" Target="../media/image1142.svg"/></Relationships>
</file>

<file path=ppt/slides/_rels/slide118.xml.rels><?xml version="1.0" encoding="UTF-8" standalone="yes"?>
<Relationships xmlns="http://schemas.openxmlformats.org/package/2006/relationships"><Relationship Id="rId8" Type="http://schemas.openxmlformats.org/officeDocument/2006/relationships/image" Target="../media/image1150.png"/><Relationship Id="rId3" Type="http://schemas.openxmlformats.org/officeDocument/2006/relationships/image" Target="../media/image1145.svg"/><Relationship Id="rId7" Type="http://schemas.openxmlformats.org/officeDocument/2006/relationships/image" Target="../media/image1149.svg"/><Relationship Id="rId2" Type="http://schemas.openxmlformats.org/officeDocument/2006/relationships/image" Target="../media/image1140.png"/><Relationship Id="rId1" Type="http://schemas.openxmlformats.org/officeDocument/2006/relationships/slideLayout" Target="../slideLayouts/slideLayout27.xml"/><Relationship Id="rId6" Type="http://schemas.openxmlformats.org/officeDocument/2006/relationships/image" Target="../media/image1148.png"/><Relationship Id="rId5" Type="http://schemas.openxmlformats.org/officeDocument/2006/relationships/image" Target="../media/image1147.svg"/><Relationship Id="rId4" Type="http://schemas.openxmlformats.org/officeDocument/2006/relationships/image" Target="../media/image1146.png"/><Relationship Id="rId9" Type="http://schemas.openxmlformats.org/officeDocument/2006/relationships/image" Target="../media/image1151.svg"/></Relationships>
</file>

<file path=ppt/slides/_rels/slide119.xml.rels><?xml version="1.0" encoding="UTF-8" standalone="yes"?>
<Relationships xmlns="http://schemas.openxmlformats.org/package/2006/relationships"><Relationship Id="rId8" Type="http://schemas.openxmlformats.org/officeDocument/2006/relationships/image" Target="../media/image1158.png"/><Relationship Id="rId3" Type="http://schemas.openxmlformats.org/officeDocument/2006/relationships/image" Target="../media/image1153.svg"/><Relationship Id="rId7" Type="http://schemas.openxmlformats.org/officeDocument/2006/relationships/image" Target="../media/image1157.svg"/><Relationship Id="rId2" Type="http://schemas.openxmlformats.org/officeDocument/2006/relationships/image" Target="../media/image1152.png"/><Relationship Id="rId1" Type="http://schemas.openxmlformats.org/officeDocument/2006/relationships/slideLayout" Target="../slideLayouts/slideLayout27.xml"/><Relationship Id="rId6" Type="http://schemas.openxmlformats.org/officeDocument/2006/relationships/image" Target="../media/image1156.png"/><Relationship Id="rId5" Type="http://schemas.openxmlformats.org/officeDocument/2006/relationships/image" Target="../media/image1155.svg"/><Relationship Id="rId4" Type="http://schemas.openxmlformats.org/officeDocument/2006/relationships/image" Target="../media/image1154.png"/><Relationship Id="rId9" Type="http://schemas.openxmlformats.org/officeDocument/2006/relationships/image" Target="../media/image1159.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1.svg"/><Relationship Id="rId2" Type="http://schemas.openxmlformats.org/officeDocument/2006/relationships/image" Target="../media/image1160.png"/><Relationship Id="rId1" Type="http://schemas.openxmlformats.org/officeDocument/2006/relationships/slideLayout" Target="../slideLayouts/slideLayout27.xml"/><Relationship Id="rId5" Type="http://schemas.openxmlformats.org/officeDocument/2006/relationships/image" Target="../media/image1163.svg"/><Relationship Id="rId4" Type="http://schemas.openxmlformats.org/officeDocument/2006/relationships/image" Target="../media/image1162.png"/></Relationships>
</file>

<file path=ppt/slides/_rels/slide121.xml.rels><?xml version="1.0" encoding="UTF-8" standalone="yes"?>
<Relationships xmlns="http://schemas.openxmlformats.org/package/2006/relationships"><Relationship Id="rId3" Type="http://schemas.openxmlformats.org/officeDocument/2006/relationships/image" Target="../media/image1165.svg"/><Relationship Id="rId2" Type="http://schemas.openxmlformats.org/officeDocument/2006/relationships/image" Target="../media/image1164.png"/><Relationship Id="rId1" Type="http://schemas.openxmlformats.org/officeDocument/2006/relationships/slideLayout" Target="../slideLayouts/slideLayout34.xml"/></Relationships>
</file>

<file path=ppt/slides/_rels/slide122.xml.rels><?xml version="1.0" encoding="UTF-8" standalone="yes"?>
<Relationships xmlns="http://schemas.openxmlformats.org/package/2006/relationships"><Relationship Id="rId13" Type="http://schemas.openxmlformats.org/officeDocument/2006/relationships/image" Target="../media/image1177.svg"/><Relationship Id="rId18" Type="http://schemas.openxmlformats.org/officeDocument/2006/relationships/image" Target="../media/image1182.png"/><Relationship Id="rId26" Type="http://schemas.openxmlformats.org/officeDocument/2006/relationships/image" Target="../media/image1190.png"/><Relationship Id="rId3" Type="http://schemas.openxmlformats.org/officeDocument/2006/relationships/image" Target="../media/image1167.svg"/><Relationship Id="rId21" Type="http://schemas.openxmlformats.org/officeDocument/2006/relationships/image" Target="../media/image1185.svg"/><Relationship Id="rId7" Type="http://schemas.openxmlformats.org/officeDocument/2006/relationships/image" Target="../media/image1171.svg"/><Relationship Id="rId12" Type="http://schemas.openxmlformats.org/officeDocument/2006/relationships/image" Target="../media/image1176.png"/><Relationship Id="rId17" Type="http://schemas.openxmlformats.org/officeDocument/2006/relationships/image" Target="../media/image1181.svg"/><Relationship Id="rId25" Type="http://schemas.openxmlformats.org/officeDocument/2006/relationships/image" Target="../media/image1189.svg"/><Relationship Id="rId33" Type="http://schemas.openxmlformats.org/officeDocument/2006/relationships/image" Target="../media/image1197.svg"/><Relationship Id="rId2" Type="http://schemas.openxmlformats.org/officeDocument/2006/relationships/image" Target="../media/image1166.png"/><Relationship Id="rId16" Type="http://schemas.openxmlformats.org/officeDocument/2006/relationships/image" Target="../media/image1180.png"/><Relationship Id="rId20" Type="http://schemas.openxmlformats.org/officeDocument/2006/relationships/image" Target="../media/image1184.png"/><Relationship Id="rId29" Type="http://schemas.openxmlformats.org/officeDocument/2006/relationships/image" Target="../media/image1193.svg"/><Relationship Id="rId1" Type="http://schemas.openxmlformats.org/officeDocument/2006/relationships/slideLayout" Target="../slideLayouts/slideLayout35.xml"/><Relationship Id="rId6" Type="http://schemas.openxmlformats.org/officeDocument/2006/relationships/image" Target="../media/image1170.png"/><Relationship Id="rId11" Type="http://schemas.openxmlformats.org/officeDocument/2006/relationships/image" Target="../media/image1175.svg"/><Relationship Id="rId24" Type="http://schemas.openxmlformats.org/officeDocument/2006/relationships/image" Target="../media/image1188.png"/><Relationship Id="rId32" Type="http://schemas.openxmlformats.org/officeDocument/2006/relationships/image" Target="../media/image1196.png"/><Relationship Id="rId5" Type="http://schemas.openxmlformats.org/officeDocument/2006/relationships/image" Target="../media/image1169.svg"/><Relationship Id="rId15" Type="http://schemas.openxmlformats.org/officeDocument/2006/relationships/image" Target="../media/image1179.svg"/><Relationship Id="rId23" Type="http://schemas.openxmlformats.org/officeDocument/2006/relationships/image" Target="../media/image1187.svg"/><Relationship Id="rId28" Type="http://schemas.openxmlformats.org/officeDocument/2006/relationships/image" Target="../media/image1192.png"/><Relationship Id="rId10" Type="http://schemas.openxmlformats.org/officeDocument/2006/relationships/image" Target="../media/image1174.png"/><Relationship Id="rId19" Type="http://schemas.openxmlformats.org/officeDocument/2006/relationships/image" Target="../media/image1183.svg"/><Relationship Id="rId31" Type="http://schemas.openxmlformats.org/officeDocument/2006/relationships/image" Target="../media/image1195.svg"/><Relationship Id="rId4" Type="http://schemas.openxmlformats.org/officeDocument/2006/relationships/image" Target="../media/image1168.png"/><Relationship Id="rId9" Type="http://schemas.openxmlformats.org/officeDocument/2006/relationships/image" Target="../media/image1173.svg"/><Relationship Id="rId14" Type="http://schemas.openxmlformats.org/officeDocument/2006/relationships/image" Target="../media/image1178.png"/><Relationship Id="rId22" Type="http://schemas.openxmlformats.org/officeDocument/2006/relationships/image" Target="../media/image1186.png"/><Relationship Id="rId27" Type="http://schemas.openxmlformats.org/officeDocument/2006/relationships/image" Target="../media/image1191.svg"/><Relationship Id="rId30" Type="http://schemas.openxmlformats.org/officeDocument/2006/relationships/image" Target="../media/image1194.png"/><Relationship Id="rId8" Type="http://schemas.openxmlformats.org/officeDocument/2006/relationships/image" Target="../media/image1172.png"/></Relationships>
</file>

<file path=ppt/slides/_rels/slide123.xml.rels><?xml version="1.0" encoding="UTF-8" standalone="yes"?>
<Relationships xmlns="http://schemas.openxmlformats.org/package/2006/relationships"><Relationship Id="rId8" Type="http://schemas.openxmlformats.org/officeDocument/2006/relationships/image" Target="../media/image1204.png"/><Relationship Id="rId13" Type="http://schemas.openxmlformats.org/officeDocument/2006/relationships/image" Target="../media/image1209.svg"/><Relationship Id="rId3" Type="http://schemas.openxmlformats.org/officeDocument/2006/relationships/image" Target="../media/image1199.svg"/><Relationship Id="rId7" Type="http://schemas.openxmlformats.org/officeDocument/2006/relationships/image" Target="../media/image1203.svg"/><Relationship Id="rId12" Type="http://schemas.openxmlformats.org/officeDocument/2006/relationships/image" Target="../media/image1208.png"/><Relationship Id="rId17" Type="http://schemas.openxmlformats.org/officeDocument/2006/relationships/image" Target="../media/image1213.svg"/><Relationship Id="rId2" Type="http://schemas.openxmlformats.org/officeDocument/2006/relationships/image" Target="../media/image1198.png"/><Relationship Id="rId16" Type="http://schemas.openxmlformats.org/officeDocument/2006/relationships/image" Target="../media/image1212.png"/><Relationship Id="rId1" Type="http://schemas.openxmlformats.org/officeDocument/2006/relationships/slideLayout" Target="../slideLayouts/slideLayout35.xml"/><Relationship Id="rId6" Type="http://schemas.openxmlformats.org/officeDocument/2006/relationships/image" Target="../media/image1202.png"/><Relationship Id="rId11" Type="http://schemas.openxmlformats.org/officeDocument/2006/relationships/image" Target="../media/image1207.svg"/><Relationship Id="rId5" Type="http://schemas.openxmlformats.org/officeDocument/2006/relationships/image" Target="../media/image1201.svg"/><Relationship Id="rId15" Type="http://schemas.openxmlformats.org/officeDocument/2006/relationships/image" Target="../media/image1211.svg"/><Relationship Id="rId10" Type="http://schemas.openxmlformats.org/officeDocument/2006/relationships/image" Target="../media/image1206.png"/><Relationship Id="rId4" Type="http://schemas.openxmlformats.org/officeDocument/2006/relationships/image" Target="../media/image1200.png"/><Relationship Id="rId9" Type="http://schemas.openxmlformats.org/officeDocument/2006/relationships/image" Target="../media/image1205.svg"/><Relationship Id="rId14" Type="http://schemas.openxmlformats.org/officeDocument/2006/relationships/image" Target="../media/image1210.png"/></Relationships>
</file>

<file path=ppt/slides/_rels/slide124.xml.rels><?xml version="1.0" encoding="UTF-8" standalone="yes"?>
<Relationships xmlns="http://schemas.openxmlformats.org/package/2006/relationships"><Relationship Id="rId3" Type="http://schemas.openxmlformats.org/officeDocument/2006/relationships/image" Target="../media/image1215.svg"/><Relationship Id="rId2" Type="http://schemas.openxmlformats.org/officeDocument/2006/relationships/image" Target="../media/image1214.png"/><Relationship Id="rId1" Type="http://schemas.openxmlformats.org/officeDocument/2006/relationships/slideLayout" Target="../slideLayouts/slideLayout35.xml"/><Relationship Id="rId5" Type="http://schemas.openxmlformats.org/officeDocument/2006/relationships/image" Target="../media/image1217.svg"/><Relationship Id="rId4" Type="http://schemas.openxmlformats.org/officeDocument/2006/relationships/image" Target="../media/image1216.png"/></Relationships>
</file>

<file path=ppt/slides/_rels/slide125.xml.rels><?xml version="1.0" encoding="UTF-8" standalone="yes"?>
<Relationships xmlns="http://schemas.openxmlformats.org/package/2006/relationships"><Relationship Id="rId3" Type="http://schemas.openxmlformats.org/officeDocument/2006/relationships/image" Target="../media/image1219.svg"/><Relationship Id="rId2" Type="http://schemas.openxmlformats.org/officeDocument/2006/relationships/image" Target="../media/image1218.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8" Type="http://schemas.openxmlformats.org/officeDocument/2006/relationships/image" Target="../media/image1226.png"/><Relationship Id="rId13" Type="http://schemas.openxmlformats.org/officeDocument/2006/relationships/image" Target="../media/image1231.svg"/><Relationship Id="rId18" Type="http://schemas.openxmlformats.org/officeDocument/2006/relationships/image" Target="../media/image1236.png"/><Relationship Id="rId26" Type="http://schemas.openxmlformats.org/officeDocument/2006/relationships/image" Target="../media/image1244.png"/><Relationship Id="rId3" Type="http://schemas.openxmlformats.org/officeDocument/2006/relationships/image" Target="../media/image1221.svg"/><Relationship Id="rId21" Type="http://schemas.openxmlformats.org/officeDocument/2006/relationships/image" Target="../media/image1239.svg"/><Relationship Id="rId7" Type="http://schemas.openxmlformats.org/officeDocument/2006/relationships/image" Target="../media/image1225.svg"/><Relationship Id="rId12" Type="http://schemas.openxmlformats.org/officeDocument/2006/relationships/image" Target="../media/image1230.png"/><Relationship Id="rId17" Type="http://schemas.openxmlformats.org/officeDocument/2006/relationships/image" Target="../media/image1235.svg"/><Relationship Id="rId25" Type="http://schemas.openxmlformats.org/officeDocument/2006/relationships/image" Target="../media/image1243.svg"/><Relationship Id="rId2" Type="http://schemas.openxmlformats.org/officeDocument/2006/relationships/image" Target="../media/image1220.png"/><Relationship Id="rId16" Type="http://schemas.openxmlformats.org/officeDocument/2006/relationships/image" Target="../media/image1234.png"/><Relationship Id="rId20" Type="http://schemas.openxmlformats.org/officeDocument/2006/relationships/image" Target="../media/image1238.png"/><Relationship Id="rId29" Type="http://schemas.openxmlformats.org/officeDocument/2006/relationships/image" Target="../media/image1247.svg"/><Relationship Id="rId1" Type="http://schemas.openxmlformats.org/officeDocument/2006/relationships/slideLayout" Target="../slideLayouts/slideLayout16.xml"/><Relationship Id="rId6" Type="http://schemas.openxmlformats.org/officeDocument/2006/relationships/image" Target="../media/image1224.png"/><Relationship Id="rId11" Type="http://schemas.openxmlformats.org/officeDocument/2006/relationships/image" Target="../media/image1229.svg"/><Relationship Id="rId24" Type="http://schemas.openxmlformats.org/officeDocument/2006/relationships/image" Target="../media/image1242.png"/><Relationship Id="rId5" Type="http://schemas.openxmlformats.org/officeDocument/2006/relationships/image" Target="../media/image1223.svg"/><Relationship Id="rId15" Type="http://schemas.openxmlformats.org/officeDocument/2006/relationships/image" Target="../media/image1233.svg"/><Relationship Id="rId23" Type="http://schemas.openxmlformats.org/officeDocument/2006/relationships/image" Target="../media/image1241.svg"/><Relationship Id="rId28" Type="http://schemas.openxmlformats.org/officeDocument/2006/relationships/image" Target="../media/image1246.png"/><Relationship Id="rId10" Type="http://schemas.openxmlformats.org/officeDocument/2006/relationships/image" Target="../media/image1228.png"/><Relationship Id="rId19" Type="http://schemas.openxmlformats.org/officeDocument/2006/relationships/image" Target="../media/image1237.svg"/><Relationship Id="rId31" Type="http://schemas.openxmlformats.org/officeDocument/2006/relationships/image" Target="../media/image1249.svg"/><Relationship Id="rId4" Type="http://schemas.openxmlformats.org/officeDocument/2006/relationships/image" Target="../media/image1222.png"/><Relationship Id="rId9" Type="http://schemas.openxmlformats.org/officeDocument/2006/relationships/image" Target="../media/image1227.svg"/><Relationship Id="rId14" Type="http://schemas.openxmlformats.org/officeDocument/2006/relationships/image" Target="../media/image1232.png"/><Relationship Id="rId22" Type="http://schemas.openxmlformats.org/officeDocument/2006/relationships/image" Target="../media/image1240.png"/><Relationship Id="rId27" Type="http://schemas.openxmlformats.org/officeDocument/2006/relationships/image" Target="../media/image1245.svg"/><Relationship Id="rId30" Type="http://schemas.openxmlformats.org/officeDocument/2006/relationships/image" Target="../media/image1248.png"/></Relationships>
</file>

<file path=ppt/slides/_rels/slide127.xml.rels><?xml version="1.0" encoding="UTF-8" standalone="yes"?>
<Relationships xmlns="http://schemas.openxmlformats.org/package/2006/relationships"><Relationship Id="rId13" Type="http://schemas.openxmlformats.org/officeDocument/2006/relationships/image" Target="../media/image1259.svg"/><Relationship Id="rId18" Type="http://schemas.openxmlformats.org/officeDocument/2006/relationships/image" Target="../media/image22.png"/><Relationship Id="rId26" Type="http://schemas.openxmlformats.org/officeDocument/2006/relationships/image" Target="../media/image1270.png"/><Relationship Id="rId21" Type="http://schemas.openxmlformats.org/officeDocument/2006/relationships/image" Target="../media/image1265.svg"/><Relationship Id="rId34" Type="http://schemas.openxmlformats.org/officeDocument/2006/relationships/image" Target="../media/image1278.png"/><Relationship Id="rId7" Type="http://schemas.openxmlformats.org/officeDocument/2006/relationships/image" Target="../media/image42.svg"/><Relationship Id="rId12" Type="http://schemas.openxmlformats.org/officeDocument/2006/relationships/image" Target="../media/image1258.png"/><Relationship Id="rId17" Type="http://schemas.openxmlformats.org/officeDocument/2006/relationships/image" Target="../media/image1263.svg"/><Relationship Id="rId25" Type="http://schemas.openxmlformats.org/officeDocument/2006/relationships/image" Target="../media/image1269.svg"/><Relationship Id="rId33" Type="http://schemas.openxmlformats.org/officeDocument/2006/relationships/image" Target="../media/image1277.svg"/><Relationship Id="rId2" Type="http://schemas.openxmlformats.org/officeDocument/2006/relationships/image" Target="../media/image1250.png"/><Relationship Id="rId16" Type="http://schemas.openxmlformats.org/officeDocument/2006/relationships/image" Target="../media/image1262.png"/><Relationship Id="rId20" Type="http://schemas.openxmlformats.org/officeDocument/2006/relationships/image" Target="../media/image1264.png"/><Relationship Id="rId29" Type="http://schemas.openxmlformats.org/officeDocument/2006/relationships/image" Target="../media/image1273.svg"/><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image" Target="../media/image1257.svg"/><Relationship Id="rId24" Type="http://schemas.openxmlformats.org/officeDocument/2006/relationships/image" Target="../media/image1268.png"/><Relationship Id="rId32" Type="http://schemas.openxmlformats.org/officeDocument/2006/relationships/image" Target="../media/image1276.png"/><Relationship Id="rId37" Type="http://schemas.openxmlformats.org/officeDocument/2006/relationships/image" Target="../media/image1281.svg"/><Relationship Id="rId5" Type="http://schemas.openxmlformats.org/officeDocument/2006/relationships/image" Target="../media/image1253.svg"/><Relationship Id="rId15" Type="http://schemas.openxmlformats.org/officeDocument/2006/relationships/image" Target="../media/image1261.svg"/><Relationship Id="rId23" Type="http://schemas.openxmlformats.org/officeDocument/2006/relationships/image" Target="../media/image1267.svg"/><Relationship Id="rId28" Type="http://schemas.openxmlformats.org/officeDocument/2006/relationships/image" Target="../media/image1272.png"/><Relationship Id="rId36" Type="http://schemas.openxmlformats.org/officeDocument/2006/relationships/image" Target="../media/image1280.png"/><Relationship Id="rId10" Type="http://schemas.openxmlformats.org/officeDocument/2006/relationships/image" Target="../media/image1256.png"/><Relationship Id="rId19" Type="http://schemas.openxmlformats.org/officeDocument/2006/relationships/image" Target="../media/image23.svg"/><Relationship Id="rId31" Type="http://schemas.openxmlformats.org/officeDocument/2006/relationships/image" Target="../media/image1275.svg"/><Relationship Id="rId4" Type="http://schemas.openxmlformats.org/officeDocument/2006/relationships/image" Target="../media/image1252.png"/><Relationship Id="rId9" Type="http://schemas.openxmlformats.org/officeDocument/2006/relationships/image" Target="../media/image1255.svg"/><Relationship Id="rId14" Type="http://schemas.openxmlformats.org/officeDocument/2006/relationships/image" Target="../media/image1260.png"/><Relationship Id="rId22" Type="http://schemas.openxmlformats.org/officeDocument/2006/relationships/image" Target="../media/image1266.png"/><Relationship Id="rId27" Type="http://schemas.openxmlformats.org/officeDocument/2006/relationships/image" Target="../media/image1271.svg"/><Relationship Id="rId30" Type="http://schemas.openxmlformats.org/officeDocument/2006/relationships/image" Target="../media/image1274.png"/><Relationship Id="rId35" Type="http://schemas.openxmlformats.org/officeDocument/2006/relationships/image" Target="../media/image1279.svg"/><Relationship Id="rId8" Type="http://schemas.openxmlformats.org/officeDocument/2006/relationships/image" Target="../media/image1254.png"/><Relationship Id="rId3" Type="http://schemas.openxmlformats.org/officeDocument/2006/relationships/image" Target="../media/image1251.svg"/></Relationships>
</file>

<file path=ppt/slides/_rels/slide128.xml.rels><?xml version="1.0" encoding="UTF-8" standalone="yes"?>
<Relationships xmlns="http://schemas.openxmlformats.org/package/2006/relationships"><Relationship Id="rId8" Type="http://schemas.openxmlformats.org/officeDocument/2006/relationships/image" Target="../media/image1288.png"/><Relationship Id="rId13" Type="http://schemas.openxmlformats.org/officeDocument/2006/relationships/image" Target="../media/image1293.svg"/><Relationship Id="rId18" Type="http://schemas.openxmlformats.org/officeDocument/2006/relationships/image" Target="../media/image1298.png"/><Relationship Id="rId26" Type="http://schemas.openxmlformats.org/officeDocument/2006/relationships/image" Target="../media/image1306.png"/><Relationship Id="rId3" Type="http://schemas.openxmlformats.org/officeDocument/2006/relationships/image" Target="../media/image1283.svg"/><Relationship Id="rId21" Type="http://schemas.openxmlformats.org/officeDocument/2006/relationships/image" Target="../media/image1301.svg"/><Relationship Id="rId7" Type="http://schemas.openxmlformats.org/officeDocument/2006/relationships/image" Target="../media/image1287.svg"/><Relationship Id="rId12" Type="http://schemas.openxmlformats.org/officeDocument/2006/relationships/image" Target="../media/image1292.png"/><Relationship Id="rId17" Type="http://schemas.openxmlformats.org/officeDocument/2006/relationships/image" Target="../media/image1297.svg"/><Relationship Id="rId25" Type="http://schemas.openxmlformats.org/officeDocument/2006/relationships/image" Target="../media/image1305.svg"/><Relationship Id="rId2" Type="http://schemas.openxmlformats.org/officeDocument/2006/relationships/image" Target="../media/image1282.png"/><Relationship Id="rId16" Type="http://schemas.openxmlformats.org/officeDocument/2006/relationships/image" Target="../media/image1296.png"/><Relationship Id="rId20" Type="http://schemas.openxmlformats.org/officeDocument/2006/relationships/image" Target="../media/image1300.png"/><Relationship Id="rId1" Type="http://schemas.openxmlformats.org/officeDocument/2006/relationships/slideLayout" Target="../slideLayouts/slideLayout16.xml"/><Relationship Id="rId6" Type="http://schemas.openxmlformats.org/officeDocument/2006/relationships/image" Target="../media/image1286.png"/><Relationship Id="rId11" Type="http://schemas.openxmlformats.org/officeDocument/2006/relationships/image" Target="../media/image1291.svg"/><Relationship Id="rId24" Type="http://schemas.openxmlformats.org/officeDocument/2006/relationships/image" Target="../media/image1304.png"/><Relationship Id="rId5" Type="http://schemas.openxmlformats.org/officeDocument/2006/relationships/image" Target="../media/image1285.svg"/><Relationship Id="rId15" Type="http://schemas.openxmlformats.org/officeDocument/2006/relationships/image" Target="../media/image1295.svg"/><Relationship Id="rId23" Type="http://schemas.openxmlformats.org/officeDocument/2006/relationships/image" Target="../media/image1303.svg"/><Relationship Id="rId10" Type="http://schemas.openxmlformats.org/officeDocument/2006/relationships/image" Target="../media/image1290.png"/><Relationship Id="rId19" Type="http://schemas.openxmlformats.org/officeDocument/2006/relationships/image" Target="../media/image1299.svg"/><Relationship Id="rId4" Type="http://schemas.openxmlformats.org/officeDocument/2006/relationships/image" Target="../media/image1284.png"/><Relationship Id="rId9" Type="http://schemas.openxmlformats.org/officeDocument/2006/relationships/image" Target="../media/image1289.svg"/><Relationship Id="rId14" Type="http://schemas.openxmlformats.org/officeDocument/2006/relationships/image" Target="../media/image1294.png"/><Relationship Id="rId22" Type="http://schemas.openxmlformats.org/officeDocument/2006/relationships/image" Target="../media/image1302.png"/><Relationship Id="rId27" Type="http://schemas.openxmlformats.org/officeDocument/2006/relationships/image" Target="../media/image1307.svg"/></Relationships>
</file>

<file path=ppt/slides/_rels/slide129.xml.rels><?xml version="1.0" encoding="UTF-8" standalone="yes"?>
<Relationships xmlns="http://schemas.openxmlformats.org/package/2006/relationships"><Relationship Id="rId8" Type="http://schemas.openxmlformats.org/officeDocument/2006/relationships/image" Target="../media/image1314.png"/><Relationship Id="rId13" Type="http://schemas.openxmlformats.org/officeDocument/2006/relationships/image" Target="../media/image1319.svg"/><Relationship Id="rId3" Type="http://schemas.openxmlformats.org/officeDocument/2006/relationships/image" Target="../media/image1309.svg"/><Relationship Id="rId7" Type="http://schemas.openxmlformats.org/officeDocument/2006/relationships/image" Target="../media/image1313.svg"/><Relationship Id="rId12" Type="http://schemas.openxmlformats.org/officeDocument/2006/relationships/image" Target="../media/image1318.png"/><Relationship Id="rId17" Type="http://schemas.openxmlformats.org/officeDocument/2006/relationships/image" Target="../media/image1323.svg"/><Relationship Id="rId2" Type="http://schemas.openxmlformats.org/officeDocument/2006/relationships/image" Target="../media/image1308.png"/><Relationship Id="rId16" Type="http://schemas.openxmlformats.org/officeDocument/2006/relationships/image" Target="../media/image1322.png"/><Relationship Id="rId1" Type="http://schemas.openxmlformats.org/officeDocument/2006/relationships/slideLayout" Target="../slideLayouts/slideLayout16.xml"/><Relationship Id="rId6" Type="http://schemas.openxmlformats.org/officeDocument/2006/relationships/image" Target="../media/image1312.png"/><Relationship Id="rId11" Type="http://schemas.openxmlformats.org/officeDocument/2006/relationships/image" Target="../media/image1317.svg"/><Relationship Id="rId5" Type="http://schemas.openxmlformats.org/officeDocument/2006/relationships/image" Target="../media/image1311.svg"/><Relationship Id="rId15" Type="http://schemas.openxmlformats.org/officeDocument/2006/relationships/image" Target="../media/image1321.svg"/><Relationship Id="rId10" Type="http://schemas.openxmlformats.org/officeDocument/2006/relationships/image" Target="../media/image1316.png"/><Relationship Id="rId4" Type="http://schemas.openxmlformats.org/officeDocument/2006/relationships/image" Target="../media/image1310.png"/><Relationship Id="rId9" Type="http://schemas.openxmlformats.org/officeDocument/2006/relationships/image" Target="../media/image1315.svg"/><Relationship Id="rId14" Type="http://schemas.openxmlformats.org/officeDocument/2006/relationships/image" Target="../media/image13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35.svg"/><Relationship Id="rId3" Type="http://schemas.openxmlformats.org/officeDocument/2006/relationships/image" Target="../media/image1325.svg"/><Relationship Id="rId7" Type="http://schemas.openxmlformats.org/officeDocument/2006/relationships/image" Target="../media/image1329.svg"/><Relationship Id="rId12" Type="http://schemas.openxmlformats.org/officeDocument/2006/relationships/image" Target="../media/image1334.png"/><Relationship Id="rId2" Type="http://schemas.openxmlformats.org/officeDocument/2006/relationships/image" Target="../media/image1324.png"/><Relationship Id="rId1" Type="http://schemas.openxmlformats.org/officeDocument/2006/relationships/slideLayout" Target="../slideLayouts/slideLayout16.xml"/><Relationship Id="rId6" Type="http://schemas.openxmlformats.org/officeDocument/2006/relationships/image" Target="../media/image1328.png"/><Relationship Id="rId11" Type="http://schemas.openxmlformats.org/officeDocument/2006/relationships/image" Target="../media/image1333.svg"/><Relationship Id="rId5" Type="http://schemas.openxmlformats.org/officeDocument/2006/relationships/image" Target="../media/image1327.svg"/><Relationship Id="rId15" Type="http://schemas.openxmlformats.org/officeDocument/2006/relationships/image" Target="../media/image1337.svg"/><Relationship Id="rId10" Type="http://schemas.openxmlformats.org/officeDocument/2006/relationships/image" Target="../media/image1332.png"/><Relationship Id="rId4" Type="http://schemas.openxmlformats.org/officeDocument/2006/relationships/image" Target="../media/image1326.png"/><Relationship Id="rId9" Type="http://schemas.openxmlformats.org/officeDocument/2006/relationships/image" Target="../media/image1331.svg"/><Relationship Id="rId14" Type="http://schemas.openxmlformats.org/officeDocument/2006/relationships/image" Target="../media/image1336.png"/></Relationships>
</file>

<file path=ppt/slides/_rels/slide131.xml.rels><?xml version="1.0" encoding="UTF-8" standalone="yes"?>
<Relationships xmlns="http://schemas.openxmlformats.org/package/2006/relationships"><Relationship Id="rId3" Type="http://schemas.openxmlformats.org/officeDocument/2006/relationships/image" Target="../media/image1339.svg"/><Relationship Id="rId7" Type="http://schemas.openxmlformats.org/officeDocument/2006/relationships/image" Target="../media/image1343.svg"/><Relationship Id="rId2" Type="http://schemas.openxmlformats.org/officeDocument/2006/relationships/image" Target="../media/image1338.png"/><Relationship Id="rId1" Type="http://schemas.openxmlformats.org/officeDocument/2006/relationships/slideLayout" Target="../slideLayouts/slideLayout16.xml"/><Relationship Id="rId6" Type="http://schemas.openxmlformats.org/officeDocument/2006/relationships/image" Target="../media/image1342.png"/><Relationship Id="rId5" Type="http://schemas.openxmlformats.org/officeDocument/2006/relationships/image" Target="../media/image1341.svg"/><Relationship Id="rId4" Type="http://schemas.openxmlformats.org/officeDocument/2006/relationships/image" Target="../media/image1340.png"/></Relationships>
</file>

<file path=ppt/slides/_rels/slide132.xml.rels><?xml version="1.0" encoding="UTF-8" standalone="yes"?>
<Relationships xmlns="http://schemas.openxmlformats.org/package/2006/relationships"><Relationship Id="rId3" Type="http://schemas.openxmlformats.org/officeDocument/2006/relationships/image" Target="../media/image1345.svg"/><Relationship Id="rId2" Type="http://schemas.openxmlformats.org/officeDocument/2006/relationships/image" Target="../media/image1344.png"/><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8" Type="http://schemas.openxmlformats.org/officeDocument/2006/relationships/image" Target="../media/image1352.png"/><Relationship Id="rId13" Type="http://schemas.openxmlformats.org/officeDocument/2006/relationships/image" Target="../media/image1357.svg"/><Relationship Id="rId18" Type="http://schemas.openxmlformats.org/officeDocument/2006/relationships/image" Target="../media/image1362.png"/><Relationship Id="rId26" Type="http://schemas.openxmlformats.org/officeDocument/2006/relationships/image" Target="../media/image1370.png"/><Relationship Id="rId3" Type="http://schemas.openxmlformats.org/officeDocument/2006/relationships/image" Target="../media/image1347.svg"/><Relationship Id="rId21" Type="http://schemas.openxmlformats.org/officeDocument/2006/relationships/image" Target="../media/image1365.svg"/><Relationship Id="rId7" Type="http://schemas.openxmlformats.org/officeDocument/2006/relationships/image" Target="../media/image1351.svg"/><Relationship Id="rId12" Type="http://schemas.openxmlformats.org/officeDocument/2006/relationships/image" Target="../media/image1356.png"/><Relationship Id="rId17" Type="http://schemas.openxmlformats.org/officeDocument/2006/relationships/image" Target="../media/image1361.svg"/><Relationship Id="rId25" Type="http://schemas.openxmlformats.org/officeDocument/2006/relationships/image" Target="../media/image1369.svg"/><Relationship Id="rId2" Type="http://schemas.openxmlformats.org/officeDocument/2006/relationships/image" Target="../media/image1346.png"/><Relationship Id="rId16" Type="http://schemas.openxmlformats.org/officeDocument/2006/relationships/image" Target="../media/image1360.png"/><Relationship Id="rId20" Type="http://schemas.openxmlformats.org/officeDocument/2006/relationships/image" Target="../media/image1364.png"/><Relationship Id="rId29" Type="http://schemas.openxmlformats.org/officeDocument/2006/relationships/image" Target="../media/image1373.svg"/><Relationship Id="rId1" Type="http://schemas.openxmlformats.org/officeDocument/2006/relationships/slideLayout" Target="../slideLayouts/slideLayout27.xml"/><Relationship Id="rId6" Type="http://schemas.openxmlformats.org/officeDocument/2006/relationships/image" Target="../media/image1350.png"/><Relationship Id="rId11" Type="http://schemas.openxmlformats.org/officeDocument/2006/relationships/image" Target="../media/image1355.svg"/><Relationship Id="rId24" Type="http://schemas.openxmlformats.org/officeDocument/2006/relationships/image" Target="../media/image1368.png"/><Relationship Id="rId5" Type="http://schemas.openxmlformats.org/officeDocument/2006/relationships/image" Target="../media/image1349.svg"/><Relationship Id="rId15" Type="http://schemas.openxmlformats.org/officeDocument/2006/relationships/image" Target="../media/image1359.svg"/><Relationship Id="rId23" Type="http://schemas.openxmlformats.org/officeDocument/2006/relationships/image" Target="../media/image1367.svg"/><Relationship Id="rId28" Type="http://schemas.openxmlformats.org/officeDocument/2006/relationships/image" Target="../media/image1372.png"/><Relationship Id="rId10" Type="http://schemas.openxmlformats.org/officeDocument/2006/relationships/image" Target="../media/image1354.png"/><Relationship Id="rId19" Type="http://schemas.openxmlformats.org/officeDocument/2006/relationships/image" Target="../media/image1363.svg"/><Relationship Id="rId4" Type="http://schemas.openxmlformats.org/officeDocument/2006/relationships/image" Target="../media/image1348.png"/><Relationship Id="rId9" Type="http://schemas.openxmlformats.org/officeDocument/2006/relationships/image" Target="../media/image1353.svg"/><Relationship Id="rId14" Type="http://schemas.openxmlformats.org/officeDocument/2006/relationships/image" Target="../media/image1358.png"/><Relationship Id="rId22" Type="http://schemas.openxmlformats.org/officeDocument/2006/relationships/image" Target="../media/image1366.png"/><Relationship Id="rId27" Type="http://schemas.openxmlformats.org/officeDocument/2006/relationships/image" Target="../media/image1371.svg"/></Relationships>
</file>

<file path=ppt/slides/_rels/slide134.xml.rels><?xml version="1.0" encoding="UTF-8" standalone="yes"?>
<Relationships xmlns="http://schemas.openxmlformats.org/package/2006/relationships"><Relationship Id="rId3" Type="http://schemas.openxmlformats.org/officeDocument/2006/relationships/image" Target="../media/image1375.svg"/><Relationship Id="rId2" Type="http://schemas.openxmlformats.org/officeDocument/2006/relationships/image" Target="../media/image1374.png"/><Relationship Id="rId1" Type="http://schemas.openxmlformats.org/officeDocument/2006/relationships/slideLayout" Target="../slideLayouts/slideLayout31.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7.svg"/><Relationship Id="rId2" Type="http://schemas.openxmlformats.org/officeDocument/2006/relationships/image" Target="../media/image1376.png"/><Relationship Id="rId1" Type="http://schemas.openxmlformats.org/officeDocument/2006/relationships/slideLayout" Target="../slideLayouts/slideLayout3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79.svg"/><Relationship Id="rId2" Type="http://schemas.openxmlformats.org/officeDocument/2006/relationships/image" Target="../media/image1378.png"/><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8" Type="http://schemas.openxmlformats.org/officeDocument/2006/relationships/image" Target="../media/image1386.png"/><Relationship Id="rId3" Type="http://schemas.openxmlformats.org/officeDocument/2006/relationships/image" Target="../media/image1381.svg"/><Relationship Id="rId7" Type="http://schemas.openxmlformats.org/officeDocument/2006/relationships/image" Target="../media/image1385.svg"/><Relationship Id="rId2" Type="http://schemas.openxmlformats.org/officeDocument/2006/relationships/image" Target="../media/image1380.png"/><Relationship Id="rId1" Type="http://schemas.openxmlformats.org/officeDocument/2006/relationships/slideLayout" Target="../slideLayouts/slideLayout30.xml"/><Relationship Id="rId6" Type="http://schemas.openxmlformats.org/officeDocument/2006/relationships/image" Target="../media/image1384.png"/><Relationship Id="rId11" Type="http://schemas.openxmlformats.org/officeDocument/2006/relationships/image" Target="../media/image1389.svg"/><Relationship Id="rId5" Type="http://schemas.openxmlformats.org/officeDocument/2006/relationships/image" Target="../media/image1383.svg"/><Relationship Id="rId10" Type="http://schemas.openxmlformats.org/officeDocument/2006/relationships/image" Target="../media/image1388.png"/><Relationship Id="rId4" Type="http://schemas.openxmlformats.org/officeDocument/2006/relationships/image" Target="../media/image1382.png"/><Relationship Id="rId9" Type="http://schemas.openxmlformats.org/officeDocument/2006/relationships/image" Target="../media/image1387.svg"/></Relationships>
</file>

<file path=ppt/slides/_rels/slide138.xml.rels><?xml version="1.0" encoding="UTF-8" standalone="yes"?>
<Relationships xmlns="http://schemas.openxmlformats.org/package/2006/relationships"><Relationship Id="rId8" Type="http://schemas.openxmlformats.org/officeDocument/2006/relationships/image" Target="../media/image1396.png"/><Relationship Id="rId3" Type="http://schemas.openxmlformats.org/officeDocument/2006/relationships/image" Target="../media/image1391.svg"/><Relationship Id="rId7" Type="http://schemas.openxmlformats.org/officeDocument/2006/relationships/image" Target="../media/image1395.svg"/><Relationship Id="rId2" Type="http://schemas.openxmlformats.org/officeDocument/2006/relationships/image" Target="../media/image1390.png"/><Relationship Id="rId1" Type="http://schemas.openxmlformats.org/officeDocument/2006/relationships/slideLayout" Target="../slideLayouts/slideLayout30.xml"/><Relationship Id="rId6" Type="http://schemas.openxmlformats.org/officeDocument/2006/relationships/image" Target="../media/image1394.png"/><Relationship Id="rId11" Type="http://schemas.openxmlformats.org/officeDocument/2006/relationships/image" Target="../media/image1399.svg"/><Relationship Id="rId5" Type="http://schemas.openxmlformats.org/officeDocument/2006/relationships/image" Target="../media/image1393.svg"/><Relationship Id="rId10" Type="http://schemas.openxmlformats.org/officeDocument/2006/relationships/image" Target="../media/image1398.png"/><Relationship Id="rId4" Type="http://schemas.openxmlformats.org/officeDocument/2006/relationships/image" Target="../media/image1392.png"/><Relationship Id="rId9" Type="http://schemas.openxmlformats.org/officeDocument/2006/relationships/image" Target="../media/image1397.svg"/></Relationships>
</file>

<file path=ppt/slides/_rels/slide139.xml.rels><?xml version="1.0" encoding="UTF-8" standalone="yes"?>
<Relationships xmlns="http://schemas.openxmlformats.org/package/2006/relationships"><Relationship Id="rId13" Type="http://schemas.openxmlformats.org/officeDocument/2006/relationships/image" Target="../media/image1411.svg"/><Relationship Id="rId18" Type="http://schemas.openxmlformats.org/officeDocument/2006/relationships/image" Target="../media/image1414.png"/><Relationship Id="rId26" Type="http://schemas.openxmlformats.org/officeDocument/2006/relationships/image" Target="../media/image1422.png"/><Relationship Id="rId21" Type="http://schemas.openxmlformats.org/officeDocument/2006/relationships/image" Target="../media/image1417.svg"/><Relationship Id="rId34" Type="http://schemas.openxmlformats.org/officeDocument/2006/relationships/image" Target="../media/image1430.png"/><Relationship Id="rId7" Type="http://schemas.openxmlformats.org/officeDocument/2006/relationships/image" Target="../media/image1405.svg"/><Relationship Id="rId12" Type="http://schemas.openxmlformats.org/officeDocument/2006/relationships/image" Target="../media/image1410.png"/><Relationship Id="rId17" Type="http://schemas.openxmlformats.org/officeDocument/2006/relationships/image" Target="../media/image1413.svg"/><Relationship Id="rId25" Type="http://schemas.openxmlformats.org/officeDocument/2006/relationships/image" Target="../media/image1421.svg"/><Relationship Id="rId33" Type="http://schemas.openxmlformats.org/officeDocument/2006/relationships/image" Target="../media/image1429.svg"/><Relationship Id="rId2" Type="http://schemas.openxmlformats.org/officeDocument/2006/relationships/image" Target="../media/image1400.png"/><Relationship Id="rId16" Type="http://schemas.openxmlformats.org/officeDocument/2006/relationships/image" Target="../media/image1412.png"/><Relationship Id="rId20" Type="http://schemas.openxmlformats.org/officeDocument/2006/relationships/image" Target="../media/image1416.png"/><Relationship Id="rId29" Type="http://schemas.openxmlformats.org/officeDocument/2006/relationships/image" Target="../media/image1425.svg"/><Relationship Id="rId1" Type="http://schemas.openxmlformats.org/officeDocument/2006/relationships/slideLayout" Target="../slideLayouts/slideLayout30.xml"/><Relationship Id="rId6" Type="http://schemas.openxmlformats.org/officeDocument/2006/relationships/image" Target="../media/image1404.png"/><Relationship Id="rId11" Type="http://schemas.openxmlformats.org/officeDocument/2006/relationships/image" Target="../media/image1409.svg"/><Relationship Id="rId24" Type="http://schemas.openxmlformats.org/officeDocument/2006/relationships/image" Target="../media/image1420.png"/><Relationship Id="rId32" Type="http://schemas.openxmlformats.org/officeDocument/2006/relationships/image" Target="../media/image1428.png"/><Relationship Id="rId37" Type="http://schemas.openxmlformats.org/officeDocument/2006/relationships/image" Target="../media/image1433.svg"/><Relationship Id="rId5" Type="http://schemas.openxmlformats.org/officeDocument/2006/relationships/image" Target="../media/image1403.svg"/><Relationship Id="rId15" Type="http://schemas.openxmlformats.org/officeDocument/2006/relationships/image" Target="../media/image40.svg"/><Relationship Id="rId23" Type="http://schemas.openxmlformats.org/officeDocument/2006/relationships/image" Target="../media/image1419.svg"/><Relationship Id="rId28" Type="http://schemas.openxmlformats.org/officeDocument/2006/relationships/image" Target="../media/image1424.png"/><Relationship Id="rId36" Type="http://schemas.openxmlformats.org/officeDocument/2006/relationships/image" Target="../media/image1432.png"/><Relationship Id="rId10" Type="http://schemas.openxmlformats.org/officeDocument/2006/relationships/image" Target="../media/image1408.png"/><Relationship Id="rId19" Type="http://schemas.openxmlformats.org/officeDocument/2006/relationships/image" Target="../media/image1415.svg"/><Relationship Id="rId31" Type="http://schemas.openxmlformats.org/officeDocument/2006/relationships/image" Target="../media/image1427.svg"/><Relationship Id="rId4" Type="http://schemas.openxmlformats.org/officeDocument/2006/relationships/image" Target="../media/image1402.png"/><Relationship Id="rId9" Type="http://schemas.openxmlformats.org/officeDocument/2006/relationships/image" Target="../media/image1407.svg"/><Relationship Id="rId14" Type="http://schemas.openxmlformats.org/officeDocument/2006/relationships/image" Target="../media/image39.png"/><Relationship Id="rId22" Type="http://schemas.openxmlformats.org/officeDocument/2006/relationships/image" Target="../media/image1418.png"/><Relationship Id="rId27" Type="http://schemas.openxmlformats.org/officeDocument/2006/relationships/image" Target="../media/image1423.svg"/><Relationship Id="rId30" Type="http://schemas.openxmlformats.org/officeDocument/2006/relationships/image" Target="../media/image1426.png"/><Relationship Id="rId35" Type="http://schemas.openxmlformats.org/officeDocument/2006/relationships/image" Target="../media/image1431.svg"/><Relationship Id="rId8" Type="http://schemas.openxmlformats.org/officeDocument/2006/relationships/image" Target="../media/image1406.png"/><Relationship Id="rId3" Type="http://schemas.openxmlformats.org/officeDocument/2006/relationships/image" Target="../media/image1401.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19.sv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8" Type="http://schemas.openxmlformats.org/officeDocument/2006/relationships/image" Target="../media/image1440.png"/><Relationship Id="rId13" Type="http://schemas.openxmlformats.org/officeDocument/2006/relationships/image" Target="../media/image1445.svg"/><Relationship Id="rId3" Type="http://schemas.openxmlformats.org/officeDocument/2006/relationships/image" Target="../media/image1435.svg"/><Relationship Id="rId7" Type="http://schemas.openxmlformats.org/officeDocument/2006/relationships/image" Target="../media/image1439.svg"/><Relationship Id="rId12" Type="http://schemas.openxmlformats.org/officeDocument/2006/relationships/image" Target="../media/image1444.png"/><Relationship Id="rId2" Type="http://schemas.openxmlformats.org/officeDocument/2006/relationships/image" Target="../media/image1434.png"/><Relationship Id="rId1" Type="http://schemas.openxmlformats.org/officeDocument/2006/relationships/slideLayout" Target="../slideLayouts/slideLayout30.xml"/><Relationship Id="rId6" Type="http://schemas.openxmlformats.org/officeDocument/2006/relationships/image" Target="../media/image1438.png"/><Relationship Id="rId11" Type="http://schemas.openxmlformats.org/officeDocument/2006/relationships/image" Target="../media/image1443.svg"/><Relationship Id="rId5" Type="http://schemas.openxmlformats.org/officeDocument/2006/relationships/image" Target="../media/image1437.svg"/><Relationship Id="rId15" Type="http://schemas.openxmlformats.org/officeDocument/2006/relationships/image" Target="../media/image1447.svg"/><Relationship Id="rId10" Type="http://schemas.openxmlformats.org/officeDocument/2006/relationships/image" Target="../media/image1442.png"/><Relationship Id="rId4" Type="http://schemas.openxmlformats.org/officeDocument/2006/relationships/image" Target="../media/image1436.png"/><Relationship Id="rId9" Type="http://schemas.openxmlformats.org/officeDocument/2006/relationships/image" Target="../media/image1441.svg"/><Relationship Id="rId14" Type="http://schemas.openxmlformats.org/officeDocument/2006/relationships/image" Target="../media/image1446.png"/></Relationships>
</file>

<file path=ppt/slides/_rels/slide141.xml.rels><?xml version="1.0" encoding="UTF-8" standalone="yes"?>
<Relationships xmlns="http://schemas.openxmlformats.org/package/2006/relationships"><Relationship Id="rId8" Type="http://schemas.openxmlformats.org/officeDocument/2006/relationships/image" Target="../media/image1454.png"/><Relationship Id="rId13" Type="http://schemas.openxmlformats.org/officeDocument/2006/relationships/image" Target="../media/image1459.svg"/><Relationship Id="rId18" Type="http://schemas.openxmlformats.org/officeDocument/2006/relationships/image" Target="../media/image1464.png"/><Relationship Id="rId3" Type="http://schemas.openxmlformats.org/officeDocument/2006/relationships/image" Target="../media/image1449.svg"/><Relationship Id="rId21" Type="http://schemas.openxmlformats.org/officeDocument/2006/relationships/image" Target="../media/image1467.svg"/><Relationship Id="rId7" Type="http://schemas.openxmlformats.org/officeDocument/2006/relationships/image" Target="../media/image1453.svg"/><Relationship Id="rId12" Type="http://schemas.openxmlformats.org/officeDocument/2006/relationships/image" Target="../media/image1458.png"/><Relationship Id="rId17" Type="http://schemas.openxmlformats.org/officeDocument/2006/relationships/image" Target="../media/image1463.svg"/><Relationship Id="rId2" Type="http://schemas.openxmlformats.org/officeDocument/2006/relationships/image" Target="../media/image1448.png"/><Relationship Id="rId16" Type="http://schemas.openxmlformats.org/officeDocument/2006/relationships/image" Target="../media/image1462.png"/><Relationship Id="rId20" Type="http://schemas.openxmlformats.org/officeDocument/2006/relationships/image" Target="../media/image1466.png"/><Relationship Id="rId1" Type="http://schemas.openxmlformats.org/officeDocument/2006/relationships/slideLayout" Target="../slideLayouts/slideLayout30.xml"/><Relationship Id="rId6" Type="http://schemas.openxmlformats.org/officeDocument/2006/relationships/image" Target="../media/image1452.png"/><Relationship Id="rId11" Type="http://schemas.openxmlformats.org/officeDocument/2006/relationships/image" Target="../media/image1457.svg"/><Relationship Id="rId5" Type="http://schemas.openxmlformats.org/officeDocument/2006/relationships/image" Target="../media/image1451.svg"/><Relationship Id="rId15" Type="http://schemas.openxmlformats.org/officeDocument/2006/relationships/image" Target="../media/image1461.svg"/><Relationship Id="rId23" Type="http://schemas.openxmlformats.org/officeDocument/2006/relationships/image" Target="../media/image1469.svg"/><Relationship Id="rId10" Type="http://schemas.openxmlformats.org/officeDocument/2006/relationships/image" Target="../media/image1456.png"/><Relationship Id="rId19" Type="http://schemas.openxmlformats.org/officeDocument/2006/relationships/image" Target="../media/image1465.svg"/><Relationship Id="rId4" Type="http://schemas.openxmlformats.org/officeDocument/2006/relationships/image" Target="../media/image1450.png"/><Relationship Id="rId9" Type="http://schemas.openxmlformats.org/officeDocument/2006/relationships/image" Target="../media/image1455.svg"/><Relationship Id="rId14" Type="http://schemas.openxmlformats.org/officeDocument/2006/relationships/image" Target="../media/image1460.png"/><Relationship Id="rId22" Type="http://schemas.openxmlformats.org/officeDocument/2006/relationships/image" Target="../media/image1468.png"/></Relationships>
</file>

<file path=ppt/slides/_rels/slide142.xml.rels><?xml version="1.0" encoding="UTF-8" standalone="yes"?>
<Relationships xmlns="http://schemas.openxmlformats.org/package/2006/relationships"><Relationship Id="rId8" Type="http://schemas.openxmlformats.org/officeDocument/2006/relationships/image" Target="../media/image1475.svg"/><Relationship Id="rId3" Type="http://schemas.openxmlformats.org/officeDocument/2006/relationships/image" Target="../media/image1470.png"/><Relationship Id="rId7" Type="http://schemas.openxmlformats.org/officeDocument/2006/relationships/image" Target="../media/image1474.png"/><Relationship Id="rId12" Type="http://schemas.openxmlformats.org/officeDocument/2006/relationships/image" Target="../media/image1479.sv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1473.svg"/><Relationship Id="rId11" Type="http://schemas.openxmlformats.org/officeDocument/2006/relationships/image" Target="../media/image1478.png"/><Relationship Id="rId5" Type="http://schemas.openxmlformats.org/officeDocument/2006/relationships/image" Target="../media/image1472.png"/><Relationship Id="rId10" Type="http://schemas.openxmlformats.org/officeDocument/2006/relationships/image" Target="../media/image1477.svg"/><Relationship Id="rId4" Type="http://schemas.openxmlformats.org/officeDocument/2006/relationships/image" Target="../media/image1471.svg"/><Relationship Id="rId9" Type="http://schemas.openxmlformats.org/officeDocument/2006/relationships/image" Target="../media/image1476.png"/></Relationships>
</file>

<file path=ppt/slides/_rels/slide143.xml.rels><?xml version="1.0" encoding="UTF-8" standalone="yes"?>
<Relationships xmlns="http://schemas.openxmlformats.org/package/2006/relationships"><Relationship Id="rId8" Type="http://schemas.openxmlformats.org/officeDocument/2006/relationships/image" Target="../media/image1485.svg"/><Relationship Id="rId3" Type="http://schemas.openxmlformats.org/officeDocument/2006/relationships/image" Target="../media/image1480.png"/><Relationship Id="rId7" Type="http://schemas.openxmlformats.org/officeDocument/2006/relationships/image" Target="../media/image1484.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1483.svg"/><Relationship Id="rId5" Type="http://schemas.openxmlformats.org/officeDocument/2006/relationships/image" Target="../media/image1482.png"/><Relationship Id="rId10" Type="http://schemas.openxmlformats.org/officeDocument/2006/relationships/image" Target="../media/image1487.svg"/><Relationship Id="rId4" Type="http://schemas.openxmlformats.org/officeDocument/2006/relationships/image" Target="../media/image1481.svg"/><Relationship Id="rId9" Type="http://schemas.openxmlformats.org/officeDocument/2006/relationships/image" Target="../media/image1486.png"/></Relationships>
</file>

<file path=ppt/slides/_rels/slide144.xml.rels><?xml version="1.0" encoding="UTF-8" standalone="yes"?>
<Relationships xmlns="http://schemas.openxmlformats.org/package/2006/relationships"><Relationship Id="rId3" Type="http://schemas.openxmlformats.org/officeDocument/2006/relationships/image" Target="../media/image1489.svg"/><Relationship Id="rId2" Type="http://schemas.openxmlformats.org/officeDocument/2006/relationships/image" Target="../media/image1488.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3" Type="http://schemas.openxmlformats.org/officeDocument/2006/relationships/image" Target="../media/image1491.svg"/><Relationship Id="rId2" Type="http://schemas.openxmlformats.org/officeDocument/2006/relationships/image" Target="../media/image1490.png"/><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8" Type="http://schemas.openxmlformats.org/officeDocument/2006/relationships/image" Target="../media/image1497.svg"/><Relationship Id="rId13" Type="http://schemas.openxmlformats.org/officeDocument/2006/relationships/image" Target="../media/image1502.png"/><Relationship Id="rId18" Type="http://schemas.openxmlformats.org/officeDocument/2006/relationships/image" Target="../media/image1507.svg"/><Relationship Id="rId26" Type="http://schemas.openxmlformats.org/officeDocument/2006/relationships/image" Target="../media/image1515.svg"/><Relationship Id="rId3" Type="http://schemas.openxmlformats.org/officeDocument/2006/relationships/image" Target="../media/image1492.png"/><Relationship Id="rId21" Type="http://schemas.openxmlformats.org/officeDocument/2006/relationships/image" Target="../media/image1510.png"/><Relationship Id="rId7" Type="http://schemas.openxmlformats.org/officeDocument/2006/relationships/image" Target="../media/image1496.png"/><Relationship Id="rId12" Type="http://schemas.openxmlformats.org/officeDocument/2006/relationships/image" Target="../media/image1501.svg"/><Relationship Id="rId17" Type="http://schemas.openxmlformats.org/officeDocument/2006/relationships/image" Target="../media/image1506.png"/><Relationship Id="rId25" Type="http://schemas.openxmlformats.org/officeDocument/2006/relationships/image" Target="../media/image1514.png"/><Relationship Id="rId2" Type="http://schemas.openxmlformats.org/officeDocument/2006/relationships/notesSlide" Target="../notesSlides/notesSlide18.xml"/><Relationship Id="rId16" Type="http://schemas.openxmlformats.org/officeDocument/2006/relationships/image" Target="../media/image1505.svg"/><Relationship Id="rId20" Type="http://schemas.openxmlformats.org/officeDocument/2006/relationships/image" Target="../media/image1509.svg"/><Relationship Id="rId29" Type="http://schemas.openxmlformats.org/officeDocument/2006/relationships/image" Target="../media/image1518.png"/><Relationship Id="rId1" Type="http://schemas.openxmlformats.org/officeDocument/2006/relationships/slideLayout" Target="../slideLayouts/slideLayout21.xml"/><Relationship Id="rId6" Type="http://schemas.openxmlformats.org/officeDocument/2006/relationships/image" Target="../media/image1495.svg"/><Relationship Id="rId11" Type="http://schemas.openxmlformats.org/officeDocument/2006/relationships/image" Target="../media/image1500.png"/><Relationship Id="rId24" Type="http://schemas.openxmlformats.org/officeDocument/2006/relationships/image" Target="../media/image1513.svg"/><Relationship Id="rId32" Type="http://schemas.openxmlformats.org/officeDocument/2006/relationships/image" Target="../media/image1521.svg"/><Relationship Id="rId5" Type="http://schemas.openxmlformats.org/officeDocument/2006/relationships/image" Target="../media/image1494.png"/><Relationship Id="rId15" Type="http://schemas.openxmlformats.org/officeDocument/2006/relationships/image" Target="../media/image1504.png"/><Relationship Id="rId23" Type="http://schemas.openxmlformats.org/officeDocument/2006/relationships/image" Target="../media/image1512.png"/><Relationship Id="rId28" Type="http://schemas.openxmlformats.org/officeDocument/2006/relationships/image" Target="../media/image1517.svg"/><Relationship Id="rId10" Type="http://schemas.openxmlformats.org/officeDocument/2006/relationships/image" Target="../media/image1499.svg"/><Relationship Id="rId19" Type="http://schemas.openxmlformats.org/officeDocument/2006/relationships/image" Target="../media/image1508.png"/><Relationship Id="rId31" Type="http://schemas.openxmlformats.org/officeDocument/2006/relationships/image" Target="../media/image1520.png"/><Relationship Id="rId4" Type="http://schemas.openxmlformats.org/officeDocument/2006/relationships/image" Target="../media/image1493.svg"/><Relationship Id="rId9" Type="http://schemas.openxmlformats.org/officeDocument/2006/relationships/image" Target="../media/image1498.png"/><Relationship Id="rId14" Type="http://schemas.openxmlformats.org/officeDocument/2006/relationships/image" Target="../media/image1503.svg"/><Relationship Id="rId22" Type="http://schemas.openxmlformats.org/officeDocument/2006/relationships/image" Target="../media/image1511.svg"/><Relationship Id="rId27" Type="http://schemas.openxmlformats.org/officeDocument/2006/relationships/image" Target="../media/image1516.png"/><Relationship Id="rId30" Type="http://schemas.openxmlformats.org/officeDocument/2006/relationships/image" Target="../media/image1519.svg"/></Relationships>
</file>

<file path=ppt/slides/_rels/slide148.xml.rels><?xml version="1.0" encoding="UTF-8" standalone="yes"?>
<Relationships xmlns="http://schemas.openxmlformats.org/package/2006/relationships"><Relationship Id="rId8" Type="http://schemas.openxmlformats.org/officeDocument/2006/relationships/image" Target="../media/image1528.png"/><Relationship Id="rId13" Type="http://schemas.openxmlformats.org/officeDocument/2006/relationships/image" Target="../media/image1533.svg"/><Relationship Id="rId18" Type="http://schemas.openxmlformats.org/officeDocument/2006/relationships/image" Target="../media/image1538.png"/><Relationship Id="rId3" Type="http://schemas.openxmlformats.org/officeDocument/2006/relationships/image" Target="../media/image1523.svg"/><Relationship Id="rId21" Type="http://schemas.openxmlformats.org/officeDocument/2006/relationships/image" Target="../media/image1541.svg"/><Relationship Id="rId7" Type="http://schemas.openxmlformats.org/officeDocument/2006/relationships/image" Target="../media/image1527.svg"/><Relationship Id="rId12" Type="http://schemas.openxmlformats.org/officeDocument/2006/relationships/image" Target="../media/image1532.png"/><Relationship Id="rId17" Type="http://schemas.openxmlformats.org/officeDocument/2006/relationships/image" Target="../media/image1537.svg"/><Relationship Id="rId2" Type="http://schemas.openxmlformats.org/officeDocument/2006/relationships/image" Target="../media/image1522.png"/><Relationship Id="rId16" Type="http://schemas.openxmlformats.org/officeDocument/2006/relationships/image" Target="../media/image1536.png"/><Relationship Id="rId20" Type="http://schemas.openxmlformats.org/officeDocument/2006/relationships/image" Target="../media/image1540.png"/><Relationship Id="rId1" Type="http://schemas.openxmlformats.org/officeDocument/2006/relationships/slideLayout" Target="../slideLayouts/slideLayout21.xml"/><Relationship Id="rId6" Type="http://schemas.openxmlformats.org/officeDocument/2006/relationships/image" Target="../media/image1526.png"/><Relationship Id="rId11" Type="http://schemas.openxmlformats.org/officeDocument/2006/relationships/image" Target="../media/image1531.svg"/><Relationship Id="rId5" Type="http://schemas.openxmlformats.org/officeDocument/2006/relationships/image" Target="../media/image1525.svg"/><Relationship Id="rId15" Type="http://schemas.openxmlformats.org/officeDocument/2006/relationships/image" Target="../media/image1535.svg"/><Relationship Id="rId10" Type="http://schemas.openxmlformats.org/officeDocument/2006/relationships/image" Target="../media/image1530.png"/><Relationship Id="rId19" Type="http://schemas.openxmlformats.org/officeDocument/2006/relationships/image" Target="../media/image1539.svg"/><Relationship Id="rId4" Type="http://schemas.openxmlformats.org/officeDocument/2006/relationships/image" Target="../media/image1524.png"/><Relationship Id="rId9" Type="http://schemas.openxmlformats.org/officeDocument/2006/relationships/image" Target="../media/image1529.svg"/><Relationship Id="rId14" Type="http://schemas.openxmlformats.org/officeDocument/2006/relationships/image" Target="../media/image1534.png"/></Relationships>
</file>

<file path=ppt/slides/_rels/slide149.xml.rels><?xml version="1.0" encoding="UTF-8" standalone="yes"?>
<Relationships xmlns="http://schemas.openxmlformats.org/package/2006/relationships"><Relationship Id="rId8" Type="http://schemas.openxmlformats.org/officeDocument/2006/relationships/image" Target="../media/image1546.png"/><Relationship Id="rId3" Type="http://schemas.openxmlformats.org/officeDocument/2006/relationships/image" Target="../media/image1543.svg"/><Relationship Id="rId7" Type="http://schemas.openxmlformats.org/officeDocument/2006/relationships/image" Target="../media/image1545.svg"/><Relationship Id="rId2" Type="http://schemas.openxmlformats.org/officeDocument/2006/relationships/image" Target="../media/image1542.png"/><Relationship Id="rId1" Type="http://schemas.openxmlformats.org/officeDocument/2006/relationships/slideLayout" Target="../slideLayouts/slideLayout21.xml"/><Relationship Id="rId6" Type="http://schemas.openxmlformats.org/officeDocument/2006/relationships/image" Target="../media/image1544.png"/><Relationship Id="rId11" Type="http://schemas.openxmlformats.org/officeDocument/2006/relationships/image" Target="../media/image1549.svg"/><Relationship Id="rId5" Type="http://schemas.openxmlformats.org/officeDocument/2006/relationships/image" Target="../media/image1525.svg"/><Relationship Id="rId10" Type="http://schemas.openxmlformats.org/officeDocument/2006/relationships/image" Target="../media/image1548.png"/><Relationship Id="rId4" Type="http://schemas.openxmlformats.org/officeDocument/2006/relationships/image" Target="../media/image1524.png"/><Relationship Id="rId9" Type="http://schemas.openxmlformats.org/officeDocument/2006/relationships/image" Target="../media/image1547.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556.png"/><Relationship Id="rId13" Type="http://schemas.openxmlformats.org/officeDocument/2006/relationships/image" Target="../media/image1561.svg"/><Relationship Id="rId3" Type="http://schemas.openxmlformats.org/officeDocument/2006/relationships/image" Target="../media/image1551.svg"/><Relationship Id="rId7" Type="http://schemas.openxmlformats.org/officeDocument/2006/relationships/image" Target="../media/image1555.svg"/><Relationship Id="rId12" Type="http://schemas.openxmlformats.org/officeDocument/2006/relationships/image" Target="../media/image1560.png"/><Relationship Id="rId2" Type="http://schemas.openxmlformats.org/officeDocument/2006/relationships/image" Target="../media/image1550.png"/><Relationship Id="rId1" Type="http://schemas.openxmlformats.org/officeDocument/2006/relationships/slideLayout" Target="../slideLayouts/slideLayout21.xml"/><Relationship Id="rId6" Type="http://schemas.openxmlformats.org/officeDocument/2006/relationships/image" Target="../media/image1554.png"/><Relationship Id="rId11" Type="http://schemas.openxmlformats.org/officeDocument/2006/relationships/image" Target="../media/image1559.svg"/><Relationship Id="rId5" Type="http://schemas.openxmlformats.org/officeDocument/2006/relationships/image" Target="../media/image1553.svg"/><Relationship Id="rId15" Type="http://schemas.openxmlformats.org/officeDocument/2006/relationships/image" Target="../media/image1563.svg"/><Relationship Id="rId10" Type="http://schemas.openxmlformats.org/officeDocument/2006/relationships/image" Target="../media/image1558.png"/><Relationship Id="rId4" Type="http://schemas.openxmlformats.org/officeDocument/2006/relationships/image" Target="../media/image1552.png"/><Relationship Id="rId9" Type="http://schemas.openxmlformats.org/officeDocument/2006/relationships/image" Target="../media/image1557.svg"/><Relationship Id="rId14" Type="http://schemas.openxmlformats.org/officeDocument/2006/relationships/image" Target="../media/image1562.png"/></Relationships>
</file>

<file path=ppt/slides/_rels/slide151.xml.rels><?xml version="1.0" encoding="UTF-8" standalone="yes"?>
<Relationships xmlns="http://schemas.openxmlformats.org/package/2006/relationships"><Relationship Id="rId13" Type="http://schemas.openxmlformats.org/officeDocument/2006/relationships/image" Target="../media/image1575.svg"/><Relationship Id="rId18" Type="http://schemas.openxmlformats.org/officeDocument/2006/relationships/image" Target="../media/image1580.png"/><Relationship Id="rId26" Type="http://schemas.openxmlformats.org/officeDocument/2006/relationships/image" Target="../media/image1588.png"/><Relationship Id="rId39" Type="http://schemas.openxmlformats.org/officeDocument/2006/relationships/image" Target="../media/image1601.svg"/><Relationship Id="rId21" Type="http://schemas.openxmlformats.org/officeDocument/2006/relationships/image" Target="../media/image1583.svg"/><Relationship Id="rId34" Type="http://schemas.openxmlformats.org/officeDocument/2006/relationships/image" Target="../media/image1596.png"/><Relationship Id="rId7" Type="http://schemas.openxmlformats.org/officeDocument/2006/relationships/image" Target="../media/image1569.svg"/><Relationship Id="rId2" Type="http://schemas.openxmlformats.org/officeDocument/2006/relationships/image" Target="../media/image1564.png"/><Relationship Id="rId16" Type="http://schemas.openxmlformats.org/officeDocument/2006/relationships/image" Target="../media/image1578.png"/><Relationship Id="rId20" Type="http://schemas.openxmlformats.org/officeDocument/2006/relationships/image" Target="../media/image1582.png"/><Relationship Id="rId29" Type="http://schemas.openxmlformats.org/officeDocument/2006/relationships/image" Target="../media/image1591.svg"/><Relationship Id="rId41" Type="http://schemas.openxmlformats.org/officeDocument/2006/relationships/image" Target="../media/image1603.svg"/><Relationship Id="rId1" Type="http://schemas.openxmlformats.org/officeDocument/2006/relationships/slideLayout" Target="../slideLayouts/slideLayout21.xml"/><Relationship Id="rId6" Type="http://schemas.openxmlformats.org/officeDocument/2006/relationships/image" Target="../media/image1568.png"/><Relationship Id="rId11" Type="http://schemas.openxmlformats.org/officeDocument/2006/relationships/image" Target="../media/image1573.svg"/><Relationship Id="rId24" Type="http://schemas.openxmlformats.org/officeDocument/2006/relationships/image" Target="../media/image1586.png"/><Relationship Id="rId32" Type="http://schemas.openxmlformats.org/officeDocument/2006/relationships/image" Target="../media/image1594.png"/><Relationship Id="rId37" Type="http://schemas.openxmlformats.org/officeDocument/2006/relationships/image" Target="../media/image1599.svg"/><Relationship Id="rId40" Type="http://schemas.openxmlformats.org/officeDocument/2006/relationships/image" Target="../media/image1602.png"/><Relationship Id="rId5" Type="http://schemas.openxmlformats.org/officeDocument/2006/relationships/image" Target="../media/image1567.svg"/><Relationship Id="rId15" Type="http://schemas.openxmlformats.org/officeDocument/2006/relationships/image" Target="../media/image1577.svg"/><Relationship Id="rId23" Type="http://schemas.openxmlformats.org/officeDocument/2006/relationships/image" Target="../media/image1585.svg"/><Relationship Id="rId28" Type="http://schemas.openxmlformats.org/officeDocument/2006/relationships/image" Target="../media/image1590.png"/><Relationship Id="rId36" Type="http://schemas.openxmlformats.org/officeDocument/2006/relationships/image" Target="../media/image1598.png"/><Relationship Id="rId10" Type="http://schemas.openxmlformats.org/officeDocument/2006/relationships/image" Target="../media/image1572.png"/><Relationship Id="rId19" Type="http://schemas.openxmlformats.org/officeDocument/2006/relationships/image" Target="../media/image1581.svg"/><Relationship Id="rId31" Type="http://schemas.openxmlformats.org/officeDocument/2006/relationships/image" Target="../media/image1593.svg"/><Relationship Id="rId4" Type="http://schemas.openxmlformats.org/officeDocument/2006/relationships/image" Target="../media/image1566.png"/><Relationship Id="rId9" Type="http://schemas.openxmlformats.org/officeDocument/2006/relationships/image" Target="../media/image1571.svg"/><Relationship Id="rId14" Type="http://schemas.openxmlformats.org/officeDocument/2006/relationships/image" Target="../media/image1576.png"/><Relationship Id="rId22" Type="http://schemas.openxmlformats.org/officeDocument/2006/relationships/image" Target="../media/image1584.png"/><Relationship Id="rId27" Type="http://schemas.openxmlformats.org/officeDocument/2006/relationships/image" Target="../media/image1589.svg"/><Relationship Id="rId30" Type="http://schemas.openxmlformats.org/officeDocument/2006/relationships/image" Target="../media/image1592.png"/><Relationship Id="rId35" Type="http://schemas.openxmlformats.org/officeDocument/2006/relationships/image" Target="../media/image1597.svg"/><Relationship Id="rId8" Type="http://schemas.openxmlformats.org/officeDocument/2006/relationships/image" Target="../media/image1570.png"/><Relationship Id="rId3" Type="http://schemas.openxmlformats.org/officeDocument/2006/relationships/image" Target="../media/image1565.svg"/><Relationship Id="rId12" Type="http://schemas.openxmlformats.org/officeDocument/2006/relationships/image" Target="../media/image1574.png"/><Relationship Id="rId17" Type="http://schemas.openxmlformats.org/officeDocument/2006/relationships/image" Target="../media/image1579.svg"/><Relationship Id="rId25" Type="http://schemas.openxmlformats.org/officeDocument/2006/relationships/image" Target="../media/image1587.svg"/><Relationship Id="rId33" Type="http://schemas.openxmlformats.org/officeDocument/2006/relationships/image" Target="../media/image1595.svg"/><Relationship Id="rId38" Type="http://schemas.openxmlformats.org/officeDocument/2006/relationships/image" Target="../media/image1600.png"/></Relationships>
</file>

<file path=ppt/slides/_rels/slide152.xml.rels><?xml version="1.0" encoding="UTF-8" standalone="yes"?>
<Relationships xmlns="http://schemas.openxmlformats.org/package/2006/relationships"><Relationship Id="rId8" Type="http://schemas.openxmlformats.org/officeDocument/2006/relationships/image" Target="../media/image1610.png"/><Relationship Id="rId13" Type="http://schemas.openxmlformats.org/officeDocument/2006/relationships/image" Target="../media/image1615.svg"/><Relationship Id="rId18" Type="http://schemas.openxmlformats.org/officeDocument/2006/relationships/image" Target="../media/image1620.png"/><Relationship Id="rId3" Type="http://schemas.openxmlformats.org/officeDocument/2006/relationships/image" Target="../media/image1605.svg"/><Relationship Id="rId21" Type="http://schemas.openxmlformats.org/officeDocument/2006/relationships/image" Target="../media/image1623.svg"/><Relationship Id="rId7" Type="http://schemas.openxmlformats.org/officeDocument/2006/relationships/image" Target="../media/image1609.svg"/><Relationship Id="rId12" Type="http://schemas.openxmlformats.org/officeDocument/2006/relationships/image" Target="../media/image1614.png"/><Relationship Id="rId17" Type="http://schemas.openxmlformats.org/officeDocument/2006/relationships/image" Target="../media/image1619.svg"/><Relationship Id="rId2" Type="http://schemas.openxmlformats.org/officeDocument/2006/relationships/image" Target="../media/image1604.png"/><Relationship Id="rId16" Type="http://schemas.openxmlformats.org/officeDocument/2006/relationships/image" Target="../media/image1618.png"/><Relationship Id="rId20" Type="http://schemas.openxmlformats.org/officeDocument/2006/relationships/image" Target="../media/image1622.png"/><Relationship Id="rId1" Type="http://schemas.openxmlformats.org/officeDocument/2006/relationships/slideLayout" Target="../slideLayouts/slideLayout22.xml"/><Relationship Id="rId6" Type="http://schemas.openxmlformats.org/officeDocument/2006/relationships/image" Target="../media/image1608.png"/><Relationship Id="rId11" Type="http://schemas.openxmlformats.org/officeDocument/2006/relationships/image" Target="../media/image1613.svg"/><Relationship Id="rId5" Type="http://schemas.openxmlformats.org/officeDocument/2006/relationships/image" Target="../media/image1607.svg"/><Relationship Id="rId15" Type="http://schemas.openxmlformats.org/officeDocument/2006/relationships/image" Target="../media/image1617.svg"/><Relationship Id="rId10" Type="http://schemas.openxmlformats.org/officeDocument/2006/relationships/image" Target="../media/image1612.png"/><Relationship Id="rId19" Type="http://schemas.openxmlformats.org/officeDocument/2006/relationships/image" Target="../media/image1621.svg"/><Relationship Id="rId4" Type="http://schemas.openxmlformats.org/officeDocument/2006/relationships/image" Target="../media/image1606.png"/><Relationship Id="rId9" Type="http://schemas.openxmlformats.org/officeDocument/2006/relationships/image" Target="../media/image1611.svg"/><Relationship Id="rId14" Type="http://schemas.openxmlformats.org/officeDocument/2006/relationships/image" Target="../media/image1616.png"/></Relationships>
</file>

<file path=ppt/slides/_rels/slide153.xml.rels><?xml version="1.0" encoding="UTF-8" standalone="yes"?>
<Relationships xmlns="http://schemas.openxmlformats.org/package/2006/relationships"><Relationship Id="rId13" Type="http://schemas.openxmlformats.org/officeDocument/2006/relationships/image" Target="../media/image1631.svg"/><Relationship Id="rId18" Type="http://schemas.openxmlformats.org/officeDocument/2006/relationships/image" Target="../media/image1636.png"/><Relationship Id="rId26" Type="http://schemas.openxmlformats.org/officeDocument/2006/relationships/image" Target="../media/image1644.png"/><Relationship Id="rId21" Type="http://schemas.openxmlformats.org/officeDocument/2006/relationships/image" Target="../media/image1639.svg"/><Relationship Id="rId34" Type="http://schemas.openxmlformats.org/officeDocument/2006/relationships/image" Target="../media/image1652.png"/><Relationship Id="rId7" Type="http://schemas.openxmlformats.org/officeDocument/2006/relationships/image" Target="../media/image1627.svg"/><Relationship Id="rId12" Type="http://schemas.openxmlformats.org/officeDocument/2006/relationships/image" Target="../media/image1630.png"/><Relationship Id="rId17" Type="http://schemas.openxmlformats.org/officeDocument/2006/relationships/image" Target="../media/image1635.svg"/><Relationship Id="rId25" Type="http://schemas.openxmlformats.org/officeDocument/2006/relationships/image" Target="../media/image1643.svg"/><Relationship Id="rId33" Type="http://schemas.openxmlformats.org/officeDocument/2006/relationships/image" Target="../media/image1651.svg"/><Relationship Id="rId2" Type="http://schemas.openxmlformats.org/officeDocument/2006/relationships/image" Target="../media/image1604.png"/><Relationship Id="rId16" Type="http://schemas.openxmlformats.org/officeDocument/2006/relationships/image" Target="../media/image1634.png"/><Relationship Id="rId20" Type="http://schemas.openxmlformats.org/officeDocument/2006/relationships/image" Target="../media/image1638.png"/><Relationship Id="rId29" Type="http://schemas.openxmlformats.org/officeDocument/2006/relationships/image" Target="../media/image1647.svg"/><Relationship Id="rId1" Type="http://schemas.openxmlformats.org/officeDocument/2006/relationships/slideLayout" Target="../slideLayouts/slideLayout21.xml"/><Relationship Id="rId6" Type="http://schemas.openxmlformats.org/officeDocument/2006/relationships/image" Target="../media/image1626.png"/><Relationship Id="rId11" Type="http://schemas.openxmlformats.org/officeDocument/2006/relationships/image" Target="../media/image1629.svg"/><Relationship Id="rId24" Type="http://schemas.openxmlformats.org/officeDocument/2006/relationships/image" Target="../media/image1642.png"/><Relationship Id="rId32" Type="http://schemas.openxmlformats.org/officeDocument/2006/relationships/image" Target="../media/image1650.png"/><Relationship Id="rId37" Type="http://schemas.openxmlformats.org/officeDocument/2006/relationships/image" Target="../media/image1655.svg"/><Relationship Id="rId5" Type="http://schemas.openxmlformats.org/officeDocument/2006/relationships/image" Target="../media/image1625.svg"/><Relationship Id="rId15" Type="http://schemas.openxmlformats.org/officeDocument/2006/relationships/image" Target="../media/image1633.svg"/><Relationship Id="rId23" Type="http://schemas.openxmlformats.org/officeDocument/2006/relationships/image" Target="../media/image1641.svg"/><Relationship Id="rId28" Type="http://schemas.openxmlformats.org/officeDocument/2006/relationships/image" Target="../media/image1646.png"/><Relationship Id="rId36" Type="http://schemas.openxmlformats.org/officeDocument/2006/relationships/image" Target="../media/image1654.png"/><Relationship Id="rId10" Type="http://schemas.openxmlformats.org/officeDocument/2006/relationships/image" Target="../media/image1628.png"/><Relationship Id="rId19" Type="http://schemas.openxmlformats.org/officeDocument/2006/relationships/image" Target="../media/image1637.svg"/><Relationship Id="rId31" Type="http://schemas.openxmlformats.org/officeDocument/2006/relationships/image" Target="../media/image1649.svg"/><Relationship Id="rId4" Type="http://schemas.openxmlformats.org/officeDocument/2006/relationships/image" Target="../media/image1624.png"/><Relationship Id="rId9" Type="http://schemas.openxmlformats.org/officeDocument/2006/relationships/image" Target="../media/image38.svg"/><Relationship Id="rId14" Type="http://schemas.openxmlformats.org/officeDocument/2006/relationships/image" Target="../media/image1632.png"/><Relationship Id="rId22" Type="http://schemas.openxmlformats.org/officeDocument/2006/relationships/image" Target="../media/image1640.png"/><Relationship Id="rId27" Type="http://schemas.openxmlformats.org/officeDocument/2006/relationships/image" Target="../media/image1645.svg"/><Relationship Id="rId30" Type="http://schemas.openxmlformats.org/officeDocument/2006/relationships/image" Target="../media/image1648.png"/><Relationship Id="rId35" Type="http://schemas.openxmlformats.org/officeDocument/2006/relationships/image" Target="../media/image1653.svg"/><Relationship Id="rId8" Type="http://schemas.openxmlformats.org/officeDocument/2006/relationships/image" Target="../media/image37.png"/><Relationship Id="rId3" Type="http://schemas.openxmlformats.org/officeDocument/2006/relationships/image" Target="../media/image1605.svg"/></Relationships>
</file>

<file path=ppt/slides/_rels/slide154.xml.rels><?xml version="1.0" encoding="UTF-8" standalone="yes"?>
<Relationships xmlns="http://schemas.openxmlformats.org/package/2006/relationships"><Relationship Id="rId8" Type="http://schemas.openxmlformats.org/officeDocument/2006/relationships/image" Target="../media/image1662.png"/><Relationship Id="rId3" Type="http://schemas.openxmlformats.org/officeDocument/2006/relationships/image" Target="../media/image1657.svg"/><Relationship Id="rId7" Type="http://schemas.openxmlformats.org/officeDocument/2006/relationships/image" Target="../media/image1661.svg"/><Relationship Id="rId2" Type="http://schemas.openxmlformats.org/officeDocument/2006/relationships/image" Target="../media/image1656.png"/><Relationship Id="rId1" Type="http://schemas.openxmlformats.org/officeDocument/2006/relationships/slideLayout" Target="../slideLayouts/slideLayout21.xml"/><Relationship Id="rId6" Type="http://schemas.openxmlformats.org/officeDocument/2006/relationships/image" Target="../media/image1660.png"/><Relationship Id="rId5" Type="http://schemas.openxmlformats.org/officeDocument/2006/relationships/image" Target="../media/image1659.svg"/><Relationship Id="rId4" Type="http://schemas.openxmlformats.org/officeDocument/2006/relationships/image" Target="../media/image1658.png"/><Relationship Id="rId9" Type="http://schemas.openxmlformats.org/officeDocument/2006/relationships/image" Target="../media/image1663.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svg"/><Relationship Id="rId7" Type="http://schemas.openxmlformats.org/officeDocument/2006/relationships/image" Target="../media/image36.sv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11.svg"/><Relationship Id="rId10" Type="http://schemas.openxmlformats.org/officeDocument/2006/relationships/image" Target="../media/image39.png"/><Relationship Id="rId4" Type="http://schemas.openxmlformats.org/officeDocument/2006/relationships/image" Target="../media/image10.png"/><Relationship Id="rId9" Type="http://schemas.openxmlformats.org/officeDocument/2006/relationships/image" Target="../media/image38.sv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svg"/><Relationship Id="rId7" Type="http://schemas.openxmlformats.org/officeDocument/2006/relationships/image" Target="../media/image42.sv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15.svg"/><Relationship Id="rId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3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5.xml"/><Relationship Id="rId18" Type="http://schemas.openxmlformats.org/officeDocument/2006/relationships/slide" Target="slide93.xml"/><Relationship Id="rId26" Type="http://schemas.openxmlformats.org/officeDocument/2006/relationships/slide" Target="slide134.xml"/><Relationship Id="rId3" Type="http://schemas.openxmlformats.org/officeDocument/2006/relationships/slide" Target="slide32.xml"/><Relationship Id="rId21" Type="http://schemas.openxmlformats.org/officeDocument/2006/relationships/slide" Target="slide104.xml"/><Relationship Id="rId7" Type="http://schemas.openxmlformats.org/officeDocument/2006/relationships/slide" Target="slide52.xml"/><Relationship Id="rId12" Type="http://schemas.openxmlformats.org/officeDocument/2006/relationships/slide" Target="slide63.xml"/><Relationship Id="rId17" Type="http://schemas.openxmlformats.org/officeDocument/2006/relationships/slide" Target="slide91.xml"/><Relationship Id="rId25" Type="http://schemas.openxmlformats.org/officeDocument/2006/relationships/slide" Target="slide132.xml"/><Relationship Id="rId2" Type="http://schemas.openxmlformats.org/officeDocument/2006/relationships/slide" Target="slide24.xml"/><Relationship Id="rId16" Type="http://schemas.openxmlformats.org/officeDocument/2006/relationships/slide" Target="slide85.xml"/><Relationship Id="rId20" Type="http://schemas.openxmlformats.org/officeDocument/2006/relationships/slide" Target="slide97.xml"/><Relationship Id="rId29" Type="http://schemas.openxmlformats.org/officeDocument/2006/relationships/slide" Target="slide146.xml"/><Relationship Id="rId1" Type="http://schemas.openxmlformats.org/officeDocument/2006/relationships/slideLayout" Target="../slideLayouts/slideLayout5.xml"/><Relationship Id="rId6" Type="http://schemas.openxmlformats.org/officeDocument/2006/relationships/slide" Target="slide41.xml"/><Relationship Id="rId11" Type="http://schemas.openxmlformats.org/officeDocument/2006/relationships/slide" Target="slide70.xml"/><Relationship Id="rId24" Type="http://schemas.openxmlformats.org/officeDocument/2006/relationships/slide" Target="slide121.xml"/><Relationship Id="rId5" Type="http://schemas.openxmlformats.org/officeDocument/2006/relationships/slide" Target="slide37.xml"/><Relationship Id="rId15" Type="http://schemas.openxmlformats.org/officeDocument/2006/relationships/slide" Target="slide79.xml"/><Relationship Id="rId23" Type="http://schemas.openxmlformats.org/officeDocument/2006/relationships/slide" Target="slide125.xml"/><Relationship Id="rId28" Type="http://schemas.openxmlformats.org/officeDocument/2006/relationships/slide" Target="slide144.xml"/><Relationship Id="rId10" Type="http://schemas.openxmlformats.org/officeDocument/2006/relationships/slide" Target="slide62.xml"/><Relationship Id="rId19" Type="http://schemas.openxmlformats.org/officeDocument/2006/relationships/slide" Target="slide95.xml"/><Relationship Id="rId4" Type="http://schemas.openxmlformats.org/officeDocument/2006/relationships/slide" Target="slide30.xml"/><Relationship Id="rId9" Type="http://schemas.openxmlformats.org/officeDocument/2006/relationships/slide" Target="slide59.xml"/><Relationship Id="rId14" Type="http://schemas.openxmlformats.org/officeDocument/2006/relationships/slide" Target="slide76.xml"/><Relationship Id="rId22" Type="http://schemas.openxmlformats.org/officeDocument/2006/relationships/slide" Target="slide114.xml"/><Relationship Id="rId27" Type="http://schemas.openxmlformats.org/officeDocument/2006/relationships/slide" Target="slide1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3" Type="http://schemas.openxmlformats.org/officeDocument/2006/relationships/image" Target="../media/image48.sv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11.svg"/><Relationship Id="rId21" Type="http://schemas.openxmlformats.org/officeDocument/2006/relationships/image" Target="../media/image54.svg"/><Relationship Id="rId7" Type="http://schemas.openxmlformats.org/officeDocument/2006/relationships/image" Target="../media/image46.svg"/><Relationship Id="rId12" Type="http://schemas.openxmlformats.org/officeDocument/2006/relationships/image" Target="../media/image47.png"/><Relationship Id="rId17" Type="http://schemas.openxmlformats.org/officeDocument/2006/relationships/image" Target="../media/image50.svg"/><Relationship Id="rId25" Type="http://schemas.openxmlformats.org/officeDocument/2006/relationships/image" Target="../media/image58.svg"/><Relationship Id="rId33" Type="http://schemas.openxmlformats.org/officeDocument/2006/relationships/image" Target="../media/image66.svg"/><Relationship Id="rId2" Type="http://schemas.openxmlformats.org/officeDocument/2006/relationships/image" Target="../media/image10.png"/><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2.svg"/><Relationship Id="rId1" Type="http://schemas.openxmlformats.org/officeDocument/2006/relationships/slideLayout" Target="../slideLayouts/slideLayout14.xml"/><Relationship Id="rId6" Type="http://schemas.openxmlformats.org/officeDocument/2006/relationships/image" Target="../media/image45.png"/><Relationship Id="rId11" Type="http://schemas.openxmlformats.org/officeDocument/2006/relationships/image" Target="../media/image19.svg"/><Relationship Id="rId24" Type="http://schemas.openxmlformats.org/officeDocument/2006/relationships/image" Target="../media/image57.png"/><Relationship Id="rId32" Type="http://schemas.openxmlformats.org/officeDocument/2006/relationships/image" Target="../media/image65.png"/><Relationship Id="rId5" Type="http://schemas.openxmlformats.org/officeDocument/2006/relationships/image" Target="../media/image44.svg"/><Relationship Id="rId15" Type="http://schemas.openxmlformats.org/officeDocument/2006/relationships/image" Target="../media/image30.svg"/><Relationship Id="rId23" Type="http://schemas.openxmlformats.org/officeDocument/2006/relationships/image" Target="../media/image56.svg"/><Relationship Id="rId28" Type="http://schemas.openxmlformats.org/officeDocument/2006/relationships/image" Target="../media/image61.png"/><Relationship Id="rId10" Type="http://schemas.openxmlformats.org/officeDocument/2006/relationships/image" Target="../media/image18.png"/><Relationship Id="rId19" Type="http://schemas.openxmlformats.org/officeDocument/2006/relationships/image" Target="../media/image52.svg"/><Relationship Id="rId31" Type="http://schemas.openxmlformats.org/officeDocument/2006/relationships/image" Target="../media/image64.svg"/><Relationship Id="rId4" Type="http://schemas.openxmlformats.org/officeDocument/2006/relationships/image" Target="../media/image43.png"/><Relationship Id="rId9" Type="http://schemas.openxmlformats.org/officeDocument/2006/relationships/image" Target="../media/image25.svg"/><Relationship Id="rId14" Type="http://schemas.openxmlformats.org/officeDocument/2006/relationships/image" Target="../media/image29.png"/><Relationship Id="rId22" Type="http://schemas.openxmlformats.org/officeDocument/2006/relationships/image" Target="../media/image55.png"/><Relationship Id="rId27" Type="http://schemas.openxmlformats.org/officeDocument/2006/relationships/image" Target="../media/image60.svg"/><Relationship Id="rId30" Type="http://schemas.openxmlformats.org/officeDocument/2006/relationships/image" Target="../media/image63.png"/><Relationship Id="rId8"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82.png"/><Relationship Id="rId3" Type="http://schemas.openxmlformats.org/officeDocument/2006/relationships/image" Target="../media/image68.svg"/><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81.png"/><Relationship Id="rId2" Type="http://schemas.openxmlformats.org/officeDocument/2006/relationships/image" Target="../media/image67.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5" Type="http://schemas.openxmlformats.org/officeDocument/2006/relationships/image" Target="../media/image8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svg"/><Relationship Id="rId26" Type="http://schemas.openxmlformats.org/officeDocument/2006/relationships/image" Target="../media/image107.svg"/><Relationship Id="rId39" Type="http://schemas.openxmlformats.org/officeDocument/2006/relationships/image" Target="../media/image120.sv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svg"/><Relationship Id="rId50" Type="http://schemas.openxmlformats.org/officeDocument/2006/relationships/image" Target="../media/image16.png"/><Relationship Id="rId55" Type="http://schemas.openxmlformats.org/officeDocument/2006/relationships/image" Target="../media/image134.svg"/><Relationship Id="rId7" Type="http://schemas.openxmlformats.org/officeDocument/2006/relationships/image" Target="../media/image88.png"/><Relationship Id="rId2" Type="http://schemas.openxmlformats.org/officeDocument/2006/relationships/image" Target="../media/image83.emf"/><Relationship Id="rId16" Type="http://schemas.openxmlformats.org/officeDocument/2006/relationships/image" Target="../media/image97.sv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svg"/><Relationship Id="rId32" Type="http://schemas.openxmlformats.org/officeDocument/2006/relationships/image" Target="../media/image113.png"/><Relationship Id="rId37" Type="http://schemas.openxmlformats.org/officeDocument/2006/relationships/image" Target="../media/image118.svg"/><Relationship Id="rId40" Type="http://schemas.openxmlformats.org/officeDocument/2006/relationships/image" Target="../media/image121.png"/><Relationship Id="rId45" Type="http://schemas.openxmlformats.org/officeDocument/2006/relationships/image" Target="../media/image126.svg"/><Relationship Id="rId53" Type="http://schemas.openxmlformats.org/officeDocument/2006/relationships/image" Target="../media/image132.svg"/><Relationship Id="rId5" Type="http://schemas.openxmlformats.org/officeDocument/2006/relationships/image" Target="../media/image86.png"/><Relationship Id="rId10" Type="http://schemas.openxmlformats.org/officeDocument/2006/relationships/image" Target="../media/image91.sv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5.png"/><Relationship Id="rId52" Type="http://schemas.openxmlformats.org/officeDocument/2006/relationships/image" Target="../media/image131.png"/><Relationship Id="rId4" Type="http://schemas.openxmlformats.org/officeDocument/2006/relationships/image" Target="../media/image85.svg"/><Relationship Id="rId9" Type="http://schemas.openxmlformats.org/officeDocument/2006/relationships/image" Target="../media/image90.png"/><Relationship Id="rId14" Type="http://schemas.openxmlformats.org/officeDocument/2006/relationships/image" Target="../media/image95.svg"/><Relationship Id="rId22" Type="http://schemas.openxmlformats.org/officeDocument/2006/relationships/image" Target="../media/image103.svg"/><Relationship Id="rId27" Type="http://schemas.openxmlformats.org/officeDocument/2006/relationships/image" Target="../media/image108.png"/><Relationship Id="rId30" Type="http://schemas.openxmlformats.org/officeDocument/2006/relationships/image" Target="../media/image111.svg"/><Relationship Id="rId35" Type="http://schemas.openxmlformats.org/officeDocument/2006/relationships/image" Target="../media/image116.svg"/><Relationship Id="rId43" Type="http://schemas.openxmlformats.org/officeDocument/2006/relationships/image" Target="../media/image124.svg"/><Relationship Id="rId48" Type="http://schemas.openxmlformats.org/officeDocument/2006/relationships/image" Target="../media/image129.png"/><Relationship Id="rId8" Type="http://schemas.openxmlformats.org/officeDocument/2006/relationships/image" Target="../media/image89.svg"/><Relationship Id="rId51" Type="http://schemas.openxmlformats.org/officeDocument/2006/relationships/image" Target="../media/image17.svg"/><Relationship Id="rId3" Type="http://schemas.openxmlformats.org/officeDocument/2006/relationships/image" Target="../media/image84.png"/><Relationship Id="rId12" Type="http://schemas.openxmlformats.org/officeDocument/2006/relationships/image" Target="../media/image93.sv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svg"/><Relationship Id="rId38" Type="http://schemas.openxmlformats.org/officeDocument/2006/relationships/image" Target="../media/image119.png"/><Relationship Id="rId46" Type="http://schemas.openxmlformats.org/officeDocument/2006/relationships/image" Target="../media/image127.png"/><Relationship Id="rId20" Type="http://schemas.openxmlformats.org/officeDocument/2006/relationships/image" Target="../media/image101.svg"/><Relationship Id="rId41" Type="http://schemas.openxmlformats.org/officeDocument/2006/relationships/image" Target="../media/image122.svg"/><Relationship Id="rId54" Type="http://schemas.openxmlformats.org/officeDocument/2006/relationships/image" Target="../media/image133.png"/><Relationship Id="rId1" Type="http://schemas.openxmlformats.org/officeDocument/2006/relationships/slideLayout" Target="../slideLayouts/slideLayout13.xml"/><Relationship Id="rId6" Type="http://schemas.openxmlformats.org/officeDocument/2006/relationships/image" Target="../media/image87.sv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svg"/><Relationship Id="rId36" Type="http://schemas.openxmlformats.org/officeDocument/2006/relationships/image" Target="../media/image117.png"/><Relationship Id="rId49" Type="http://schemas.openxmlformats.org/officeDocument/2006/relationships/image" Target="../media/image130.svg"/></Relationships>
</file>

<file path=ppt/slides/_rels/slide29.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image" Target="../media/image150.svg"/><Relationship Id="rId26" Type="http://schemas.openxmlformats.org/officeDocument/2006/relationships/image" Target="../media/image158.svg"/><Relationship Id="rId39" Type="http://schemas.openxmlformats.org/officeDocument/2006/relationships/image" Target="../media/image171.svg"/><Relationship Id="rId21" Type="http://schemas.openxmlformats.org/officeDocument/2006/relationships/image" Target="../media/image153.png"/><Relationship Id="rId34" Type="http://schemas.openxmlformats.org/officeDocument/2006/relationships/image" Target="../media/image166.png"/><Relationship Id="rId7" Type="http://schemas.openxmlformats.org/officeDocument/2006/relationships/image" Target="../media/image139.png"/><Relationship Id="rId2" Type="http://schemas.openxmlformats.org/officeDocument/2006/relationships/image" Target="../media/image83.emf"/><Relationship Id="rId16" Type="http://schemas.openxmlformats.org/officeDocument/2006/relationships/image" Target="../media/image148.svg"/><Relationship Id="rId20" Type="http://schemas.openxmlformats.org/officeDocument/2006/relationships/image" Target="../media/image152.svg"/><Relationship Id="rId29" Type="http://schemas.openxmlformats.org/officeDocument/2006/relationships/image" Target="../media/image161.svg"/><Relationship Id="rId41" Type="http://schemas.openxmlformats.org/officeDocument/2006/relationships/image" Target="../media/image173.svg"/><Relationship Id="rId1" Type="http://schemas.openxmlformats.org/officeDocument/2006/relationships/slideLayout" Target="../slideLayouts/slideLayout13.xml"/><Relationship Id="rId6" Type="http://schemas.openxmlformats.org/officeDocument/2006/relationships/image" Target="../media/image138.svg"/><Relationship Id="rId11" Type="http://schemas.openxmlformats.org/officeDocument/2006/relationships/image" Target="../media/image143.png"/><Relationship Id="rId24" Type="http://schemas.openxmlformats.org/officeDocument/2006/relationships/image" Target="../media/image156.svg"/><Relationship Id="rId32" Type="http://schemas.openxmlformats.org/officeDocument/2006/relationships/image" Target="../media/image164.png"/><Relationship Id="rId37" Type="http://schemas.openxmlformats.org/officeDocument/2006/relationships/image" Target="../media/image169.svg"/><Relationship Id="rId40" Type="http://schemas.openxmlformats.org/officeDocument/2006/relationships/image" Target="../media/image172.png"/><Relationship Id="rId5" Type="http://schemas.openxmlformats.org/officeDocument/2006/relationships/image" Target="../media/image137.png"/><Relationship Id="rId15" Type="http://schemas.openxmlformats.org/officeDocument/2006/relationships/image" Target="../media/image147.png"/><Relationship Id="rId23" Type="http://schemas.openxmlformats.org/officeDocument/2006/relationships/image" Target="../media/image155.png"/><Relationship Id="rId28" Type="http://schemas.openxmlformats.org/officeDocument/2006/relationships/image" Target="../media/image160.png"/><Relationship Id="rId36" Type="http://schemas.openxmlformats.org/officeDocument/2006/relationships/image" Target="../media/image168.png"/><Relationship Id="rId10" Type="http://schemas.openxmlformats.org/officeDocument/2006/relationships/image" Target="../media/image142.svg"/><Relationship Id="rId19" Type="http://schemas.openxmlformats.org/officeDocument/2006/relationships/image" Target="../media/image151.png"/><Relationship Id="rId31" Type="http://schemas.openxmlformats.org/officeDocument/2006/relationships/image" Target="../media/image163.svg"/><Relationship Id="rId4" Type="http://schemas.openxmlformats.org/officeDocument/2006/relationships/image" Target="../media/image136.svg"/><Relationship Id="rId9" Type="http://schemas.openxmlformats.org/officeDocument/2006/relationships/image" Target="../media/image141.png"/><Relationship Id="rId14" Type="http://schemas.openxmlformats.org/officeDocument/2006/relationships/image" Target="../media/image146.svg"/><Relationship Id="rId22" Type="http://schemas.openxmlformats.org/officeDocument/2006/relationships/image" Target="../media/image154.svg"/><Relationship Id="rId27" Type="http://schemas.openxmlformats.org/officeDocument/2006/relationships/image" Target="../media/image159.png"/><Relationship Id="rId30" Type="http://schemas.openxmlformats.org/officeDocument/2006/relationships/image" Target="../media/image162.png"/><Relationship Id="rId35" Type="http://schemas.openxmlformats.org/officeDocument/2006/relationships/image" Target="../media/image167.svg"/><Relationship Id="rId8" Type="http://schemas.openxmlformats.org/officeDocument/2006/relationships/image" Target="../media/image140.svg"/><Relationship Id="rId3" Type="http://schemas.openxmlformats.org/officeDocument/2006/relationships/image" Target="../media/image135.png"/><Relationship Id="rId12" Type="http://schemas.openxmlformats.org/officeDocument/2006/relationships/image" Target="../media/image144.svg"/><Relationship Id="rId17" Type="http://schemas.openxmlformats.org/officeDocument/2006/relationships/image" Target="../media/image149.png"/><Relationship Id="rId25" Type="http://schemas.openxmlformats.org/officeDocument/2006/relationships/image" Target="../media/image157.png"/><Relationship Id="rId33" Type="http://schemas.openxmlformats.org/officeDocument/2006/relationships/image" Target="../media/image165.svg"/><Relationship Id="rId38" Type="http://schemas.openxmlformats.org/officeDocument/2006/relationships/image" Target="../media/image170.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2.xml"/><Relationship Id="rId2" Type="http://schemas.openxmlformats.org/officeDocument/2006/relationships/slide" Target="slide4.xml"/><Relationship Id="rId1" Type="http://schemas.openxmlformats.org/officeDocument/2006/relationships/slideLayout" Target="../slideLayouts/slideLayout4.xml"/><Relationship Id="rId6" Type="http://schemas.openxmlformats.org/officeDocument/2006/relationships/slide" Target="slide19.xml"/><Relationship Id="rId5" Type="http://schemas.openxmlformats.org/officeDocument/2006/relationships/slide" Target="slide23.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181.svg"/><Relationship Id="rId13" Type="http://schemas.openxmlformats.org/officeDocument/2006/relationships/image" Target="../media/image186.png"/><Relationship Id="rId18" Type="http://schemas.openxmlformats.org/officeDocument/2006/relationships/image" Target="../media/image191.sv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svg"/><Relationship Id="rId17" Type="http://schemas.openxmlformats.org/officeDocument/2006/relationships/image" Target="../media/image190.png"/><Relationship Id="rId2" Type="http://schemas.openxmlformats.org/officeDocument/2006/relationships/notesSlide" Target="../notesSlides/notesSlide7.xml"/><Relationship Id="rId16" Type="http://schemas.openxmlformats.org/officeDocument/2006/relationships/image" Target="../media/image189.svg"/><Relationship Id="rId20" Type="http://schemas.openxmlformats.org/officeDocument/2006/relationships/image" Target="../media/image193.svg"/><Relationship Id="rId1" Type="http://schemas.openxmlformats.org/officeDocument/2006/relationships/slideLayout" Target="../slideLayouts/slideLayout16.xml"/><Relationship Id="rId6" Type="http://schemas.openxmlformats.org/officeDocument/2006/relationships/image" Target="../media/image179.svg"/><Relationship Id="rId11" Type="http://schemas.openxmlformats.org/officeDocument/2006/relationships/image" Target="../media/image184.png"/><Relationship Id="rId5" Type="http://schemas.openxmlformats.org/officeDocument/2006/relationships/image" Target="../media/image178.png"/><Relationship Id="rId15" Type="http://schemas.openxmlformats.org/officeDocument/2006/relationships/image" Target="../media/image188.png"/><Relationship Id="rId10" Type="http://schemas.openxmlformats.org/officeDocument/2006/relationships/image" Target="../media/image183.svg"/><Relationship Id="rId19" Type="http://schemas.openxmlformats.org/officeDocument/2006/relationships/image" Target="../media/image192.png"/><Relationship Id="rId4" Type="http://schemas.openxmlformats.org/officeDocument/2006/relationships/image" Target="../media/image177.svg"/><Relationship Id="rId9" Type="http://schemas.openxmlformats.org/officeDocument/2006/relationships/image" Target="../media/image182.png"/><Relationship Id="rId14" Type="http://schemas.openxmlformats.org/officeDocument/2006/relationships/image" Target="../media/image187.svg"/></Relationships>
</file>

<file path=ppt/slides/_rels/slide3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svg"/><Relationship Id="rId7" Type="http://schemas.openxmlformats.org/officeDocument/2006/relationships/image" Target="../media/image199.svg"/><Relationship Id="rId2" Type="http://schemas.openxmlformats.org/officeDocument/2006/relationships/image" Target="../media/image194.png"/><Relationship Id="rId1" Type="http://schemas.openxmlformats.org/officeDocument/2006/relationships/slideLayout" Target="../slideLayouts/slideLayout16.xml"/><Relationship Id="rId6" Type="http://schemas.openxmlformats.org/officeDocument/2006/relationships/image" Target="../media/image198.png"/><Relationship Id="rId5" Type="http://schemas.openxmlformats.org/officeDocument/2006/relationships/image" Target="../media/image197.svg"/><Relationship Id="rId4" Type="http://schemas.openxmlformats.org/officeDocument/2006/relationships/image" Target="../media/image196.png"/><Relationship Id="rId9" Type="http://schemas.openxmlformats.org/officeDocument/2006/relationships/image" Target="../media/image201.svg"/></Relationships>
</file>

<file path=ppt/slides/_rels/slide33.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212.png"/><Relationship Id="rId18" Type="http://schemas.openxmlformats.org/officeDocument/2006/relationships/image" Target="../media/image217.svg"/><Relationship Id="rId26" Type="http://schemas.openxmlformats.org/officeDocument/2006/relationships/image" Target="../media/image225.svg"/><Relationship Id="rId3" Type="http://schemas.openxmlformats.org/officeDocument/2006/relationships/image" Target="../media/image202.png"/><Relationship Id="rId21" Type="http://schemas.openxmlformats.org/officeDocument/2006/relationships/image" Target="../media/image220.png"/><Relationship Id="rId7" Type="http://schemas.openxmlformats.org/officeDocument/2006/relationships/image" Target="../media/image206.png"/><Relationship Id="rId12" Type="http://schemas.openxmlformats.org/officeDocument/2006/relationships/image" Target="../media/image211.svg"/><Relationship Id="rId17" Type="http://schemas.openxmlformats.org/officeDocument/2006/relationships/image" Target="../media/image216.png"/><Relationship Id="rId25" Type="http://schemas.openxmlformats.org/officeDocument/2006/relationships/image" Target="../media/image224.png"/><Relationship Id="rId2" Type="http://schemas.openxmlformats.org/officeDocument/2006/relationships/notesSlide" Target="../notesSlides/notesSlide8.xml"/><Relationship Id="rId16" Type="http://schemas.openxmlformats.org/officeDocument/2006/relationships/image" Target="../media/image215.svg"/><Relationship Id="rId20" Type="http://schemas.openxmlformats.org/officeDocument/2006/relationships/image" Target="../media/image219.svg"/><Relationship Id="rId29" Type="http://schemas.openxmlformats.org/officeDocument/2006/relationships/image" Target="../media/image228.png"/><Relationship Id="rId1" Type="http://schemas.openxmlformats.org/officeDocument/2006/relationships/slideLayout" Target="../slideLayouts/slideLayout16.xml"/><Relationship Id="rId6" Type="http://schemas.openxmlformats.org/officeDocument/2006/relationships/image" Target="../media/image205.svg"/><Relationship Id="rId11" Type="http://schemas.openxmlformats.org/officeDocument/2006/relationships/image" Target="../media/image210.png"/><Relationship Id="rId24" Type="http://schemas.openxmlformats.org/officeDocument/2006/relationships/image" Target="../media/image223.svg"/><Relationship Id="rId5" Type="http://schemas.openxmlformats.org/officeDocument/2006/relationships/image" Target="../media/image204.png"/><Relationship Id="rId15" Type="http://schemas.openxmlformats.org/officeDocument/2006/relationships/image" Target="../media/image214.png"/><Relationship Id="rId23" Type="http://schemas.openxmlformats.org/officeDocument/2006/relationships/image" Target="../media/image222.png"/><Relationship Id="rId28" Type="http://schemas.openxmlformats.org/officeDocument/2006/relationships/image" Target="../media/image227.svg"/><Relationship Id="rId10" Type="http://schemas.openxmlformats.org/officeDocument/2006/relationships/image" Target="../media/image209.svg"/><Relationship Id="rId19" Type="http://schemas.openxmlformats.org/officeDocument/2006/relationships/image" Target="../media/image218.png"/><Relationship Id="rId4" Type="http://schemas.openxmlformats.org/officeDocument/2006/relationships/image" Target="../media/image203.svg"/><Relationship Id="rId9" Type="http://schemas.openxmlformats.org/officeDocument/2006/relationships/image" Target="../media/image208.png"/><Relationship Id="rId14" Type="http://schemas.openxmlformats.org/officeDocument/2006/relationships/image" Target="../media/image213.svg"/><Relationship Id="rId22" Type="http://schemas.openxmlformats.org/officeDocument/2006/relationships/image" Target="../media/image221.svg"/><Relationship Id="rId27" Type="http://schemas.openxmlformats.org/officeDocument/2006/relationships/image" Target="../media/image226.png"/><Relationship Id="rId30" Type="http://schemas.openxmlformats.org/officeDocument/2006/relationships/image" Target="../media/image229.svg"/></Relationships>
</file>

<file path=ppt/slides/_rels/slide34.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18" Type="http://schemas.openxmlformats.org/officeDocument/2006/relationships/image" Target="../media/image246.png"/><Relationship Id="rId3" Type="http://schemas.openxmlformats.org/officeDocument/2006/relationships/image" Target="../media/image231.svg"/><Relationship Id="rId21" Type="http://schemas.openxmlformats.org/officeDocument/2006/relationships/image" Target="../media/image34.svg"/><Relationship Id="rId7" Type="http://schemas.openxmlformats.org/officeDocument/2006/relationships/image" Target="../media/image235.svg"/><Relationship Id="rId12" Type="http://schemas.openxmlformats.org/officeDocument/2006/relationships/image" Target="../media/image240.png"/><Relationship Id="rId17" Type="http://schemas.openxmlformats.org/officeDocument/2006/relationships/image" Target="../media/image245.svg"/><Relationship Id="rId25" Type="http://schemas.openxmlformats.org/officeDocument/2006/relationships/image" Target="../media/image251.svg"/><Relationship Id="rId2" Type="http://schemas.openxmlformats.org/officeDocument/2006/relationships/image" Target="../media/image230.png"/><Relationship Id="rId16" Type="http://schemas.openxmlformats.org/officeDocument/2006/relationships/image" Target="../media/image244.png"/><Relationship Id="rId20"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234.png"/><Relationship Id="rId11" Type="http://schemas.openxmlformats.org/officeDocument/2006/relationships/image" Target="../media/image239.svg"/><Relationship Id="rId24" Type="http://schemas.openxmlformats.org/officeDocument/2006/relationships/image" Target="../media/image250.png"/><Relationship Id="rId5" Type="http://schemas.openxmlformats.org/officeDocument/2006/relationships/image" Target="../media/image233.svg"/><Relationship Id="rId15" Type="http://schemas.openxmlformats.org/officeDocument/2006/relationships/image" Target="../media/image243.svg"/><Relationship Id="rId23" Type="http://schemas.openxmlformats.org/officeDocument/2006/relationships/image" Target="../media/image249.svg"/><Relationship Id="rId10" Type="http://schemas.openxmlformats.org/officeDocument/2006/relationships/image" Target="../media/image238.png"/><Relationship Id="rId19" Type="http://schemas.openxmlformats.org/officeDocument/2006/relationships/image" Target="../media/image247.svg"/><Relationship Id="rId4" Type="http://schemas.openxmlformats.org/officeDocument/2006/relationships/image" Target="../media/image232.png"/><Relationship Id="rId9" Type="http://schemas.openxmlformats.org/officeDocument/2006/relationships/image" Target="../media/image237.svg"/><Relationship Id="rId14" Type="http://schemas.openxmlformats.org/officeDocument/2006/relationships/image" Target="../media/image242.png"/><Relationship Id="rId22" Type="http://schemas.openxmlformats.org/officeDocument/2006/relationships/image" Target="../media/image248.png"/></Relationships>
</file>

<file path=ppt/slides/_rels/slide35.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svg"/><Relationship Id="rId3" Type="http://schemas.openxmlformats.org/officeDocument/2006/relationships/image" Target="../media/image253.svg"/><Relationship Id="rId7" Type="http://schemas.openxmlformats.org/officeDocument/2006/relationships/image" Target="../media/image257.svg"/><Relationship Id="rId12" Type="http://schemas.openxmlformats.org/officeDocument/2006/relationships/image" Target="../media/image262.png"/><Relationship Id="rId2" Type="http://schemas.openxmlformats.org/officeDocument/2006/relationships/image" Target="../media/image252.png"/><Relationship Id="rId1" Type="http://schemas.openxmlformats.org/officeDocument/2006/relationships/slideLayout" Target="../slideLayouts/slideLayout16.xml"/><Relationship Id="rId6" Type="http://schemas.openxmlformats.org/officeDocument/2006/relationships/image" Target="../media/image256.png"/><Relationship Id="rId11" Type="http://schemas.openxmlformats.org/officeDocument/2006/relationships/image" Target="../media/image261.svg"/><Relationship Id="rId5" Type="http://schemas.openxmlformats.org/officeDocument/2006/relationships/image" Target="../media/image255.sv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svg"/></Relationships>
</file>

<file path=ppt/slides/_rels/slide36.xml.rels><?xml version="1.0" encoding="UTF-8" standalone="yes"?>
<Relationships xmlns="http://schemas.openxmlformats.org/package/2006/relationships"><Relationship Id="rId8" Type="http://schemas.openxmlformats.org/officeDocument/2006/relationships/image" Target="../media/image269.svg"/><Relationship Id="rId13" Type="http://schemas.openxmlformats.org/officeDocument/2006/relationships/image" Target="../media/image274.png"/><Relationship Id="rId18" Type="http://schemas.openxmlformats.org/officeDocument/2006/relationships/image" Target="../media/image279.svg"/><Relationship Id="rId3" Type="http://schemas.openxmlformats.org/officeDocument/2006/relationships/image" Target="../media/image264.png"/><Relationship Id="rId7" Type="http://schemas.openxmlformats.org/officeDocument/2006/relationships/image" Target="../media/image268.png"/><Relationship Id="rId12" Type="http://schemas.openxmlformats.org/officeDocument/2006/relationships/image" Target="../media/image273.svg"/><Relationship Id="rId17" Type="http://schemas.openxmlformats.org/officeDocument/2006/relationships/image" Target="../media/image278.png"/><Relationship Id="rId2" Type="http://schemas.openxmlformats.org/officeDocument/2006/relationships/notesSlide" Target="../notesSlides/notesSlide9.xml"/><Relationship Id="rId16" Type="http://schemas.openxmlformats.org/officeDocument/2006/relationships/image" Target="../media/image277.svg"/><Relationship Id="rId1" Type="http://schemas.openxmlformats.org/officeDocument/2006/relationships/slideLayout" Target="../slideLayouts/slideLayout16.xml"/><Relationship Id="rId6" Type="http://schemas.openxmlformats.org/officeDocument/2006/relationships/image" Target="../media/image267.svg"/><Relationship Id="rId11" Type="http://schemas.openxmlformats.org/officeDocument/2006/relationships/image" Target="../media/image272.png"/><Relationship Id="rId5" Type="http://schemas.openxmlformats.org/officeDocument/2006/relationships/image" Target="../media/image266.png"/><Relationship Id="rId15" Type="http://schemas.openxmlformats.org/officeDocument/2006/relationships/image" Target="../media/image276.png"/><Relationship Id="rId10" Type="http://schemas.openxmlformats.org/officeDocument/2006/relationships/image" Target="../media/image271.svg"/><Relationship Id="rId4" Type="http://schemas.openxmlformats.org/officeDocument/2006/relationships/image" Target="../media/image265.svg"/><Relationship Id="rId9" Type="http://schemas.openxmlformats.org/officeDocument/2006/relationships/image" Target="../media/image270.png"/><Relationship Id="rId14" Type="http://schemas.openxmlformats.org/officeDocument/2006/relationships/image" Target="../media/image275.svg"/></Relationships>
</file>

<file path=ppt/slides/_rels/slide37.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svg"/><Relationship Id="rId18" Type="http://schemas.openxmlformats.org/officeDocument/2006/relationships/image" Target="../media/image298.png"/><Relationship Id="rId3" Type="http://schemas.openxmlformats.org/officeDocument/2006/relationships/image" Target="../media/image283.svg"/><Relationship Id="rId21" Type="http://schemas.openxmlformats.org/officeDocument/2006/relationships/image" Target="../media/image301.svg"/><Relationship Id="rId7" Type="http://schemas.openxmlformats.org/officeDocument/2006/relationships/image" Target="../media/image287.svg"/><Relationship Id="rId12" Type="http://schemas.openxmlformats.org/officeDocument/2006/relationships/image" Target="../media/image292.png"/><Relationship Id="rId17" Type="http://schemas.openxmlformats.org/officeDocument/2006/relationships/image" Target="../media/image297.svg"/><Relationship Id="rId2" Type="http://schemas.openxmlformats.org/officeDocument/2006/relationships/image" Target="../media/image282.png"/><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19.xml"/><Relationship Id="rId6" Type="http://schemas.openxmlformats.org/officeDocument/2006/relationships/image" Target="../media/image286.png"/><Relationship Id="rId11" Type="http://schemas.openxmlformats.org/officeDocument/2006/relationships/image" Target="../media/image291.svg"/><Relationship Id="rId5" Type="http://schemas.openxmlformats.org/officeDocument/2006/relationships/image" Target="../media/image285.svg"/><Relationship Id="rId15" Type="http://schemas.openxmlformats.org/officeDocument/2006/relationships/image" Target="../media/image295.svg"/><Relationship Id="rId10" Type="http://schemas.openxmlformats.org/officeDocument/2006/relationships/image" Target="../media/image290.png"/><Relationship Id="rId19" Type="http://schemas.openxmlformats.org/officeDocument/2006/relationships/image" Target="../media/image299.svg"/><Relationship Id="rId4" Type="http://schemas.openxmlformats.org/officeDocument/2006/relationships/image" Target="../media/image284.png"/><Relationship Id="rId9" Type="http://schemas.openxmlformats.org/officeDocument/2006/relationships/image" Target="../media/image289.svg"/><Relationship Id="rId14" Type="http://schemas.openxmlformats.org/officeDocument/2006/relationships/image" Target="../media/image294.png"/></Relationships>
</file>

<file path=ppt/slides/_rels/slide39.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svg"/><Relationship Id="rId18" Type="http://schemas.openxmlformats.org/officeDocument/2006/relationships/image" Target="../media/image318.png"/><Relationship Id="rId3" Type="http://schemas.openxmlformats.org/officeDocument/2006/relationships/image" Target="../media/image303.svg"/><Relationship Id="rId21" Type="http://schemas.openxmlformats.org/officeDocument/2006/relationships/image" Target="../media/image321.svg"/><Relationship Id="rId7" Type="http://schemas.openxmlformats.org/officeDocument/2006/relationships/image" Target="../media/image307.svg"/><Relationship Id="rId12" Type="http://schemas.openxmlformats.org/officeDocument/2006/relationships/image" Target="../media/image312.png"/><Relationship Id="rId17" Type="http://schemas.openxmlformats.org/officeDocument/2006/relationships/image" Target="../media/image317.svg"/><Relationship Id="rId2" Type="http://schemas.openxmlformats.org/officeDocument/2006/relationships/image" Target="../media/image302.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19.xml"/><Relationship Id="rId6" Type="http://schemas.openxmlformats.org/officeDocument/2006/relationships/image" Target="../media/image306.png"/><Relationship Id="rId11" Type="http://schemas.openxmlformats.org/officeDocument/2006/relationships/image" Target="../media/image311.svg"/><Relationship Id="rId5" Type="http://schemas.openxmlformats.org/officeDocument/2006/relationships/image" Target="../media/image305.svg"/><Relationship Id="rId15" Type="http://schemas.openxmlformats.org/officeDocument/2006/relationships/image" Target="../media/image315.svg"/><Relationship Id="rId23" Type="http://schemas.openxmlformats.org/officeDocument/2006/relationships/image" Target="../media/image323.svg"/><Relationship Id="rId10" Type="http://schemas.openxmlformats.org/officeDocument/2006/relationships/image" Target="../media/image310.png"/><Relationship Id="rId19" Type="http://schemas.openxmlformats.org/officeDocument/2006/relationships/image" Target="../media/image319.svg"/><Relationship Id="rId4" Type="http://schemas.openxmlformats.org/officeDocument/2006/relationships/image" Target="../media/image304.png"/><Relationship Id="rId9" Type="http://schemas.openxmlformats.org/officeDocument/2006/relationships/image" Target="../media/image309.svg"/><Relationship Id="rId14" Type="http://schemas.openxmlformats.org/officeDocument/2006/relationships/image" Target="../media/image314.png"/><Relationship Id="rId22" Type="http://schemas.openxmlformats.org/officeDocument/2006/relationships/image" Target="../media/image3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svg"/><Relationship Id="rId7" Type="http://schemas.openxmlformats.org/officeDocument/2006/relationships/image" Target="../media/image329.svg"/><Relationship Id="rId2" Type="http://schemas.openxmlformats.org/officeDocument/2006/relationships/image" Target="../media/image324.png"/><Relationship Id="rId1" Type="http://schemas.openxmlformats.org/officeDocument/2006/relationships/slideLayout" Target="../slideLayouts/slideLayout19.xml"/><Relationship Id="rId6" Type="http://schemas.openxmlformats.org/officeDocument/2006/relationships/image" Target="../media/image328.png"/><Relationship Id="rId5" Type="http://schemas.openxmlformats.org/officeDocument/2006/relationships/image" Target="../media/image327.svg"/><Relationship Id="rId4" Type="http://schemas.openxmlformats.org/officeDocument/2006/relationships/image" Target="../media/image326.png"/><Relationship Id="rId9" Type="http://schemas.openxmlformats.org/officeDocument/2006/relationships/image" Target="../media/image331.svg"/></Relationships>
</file>

<file path=ppt/slides/_rels/slide41.xml.rels><?xml version="1.0" encoding="UTF-8" standalone="yes"?>
<Relationships xmlns="http://schemas.openxmlformats.org/package/2006/relationships"><Relationship Id="rId3" Type="http://schemas.openxmlformats.org/officeDocument/2006/relationships/image" Target="../media/image333.svg"/><Relationship Id="rId2" Type="http://schemas.openxmlformats.org/officeDocument/2006/relationships/image" Target="../media/image332.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svg"/><Relationship Id="rId7" Type="http://schemas.openxmlformats.org/officeDocument/2006/relationships/image" Target="../media/image339.svg"/><Relationship Id="rId2" Type="http://schemas.openxmlformats.org/officeDocument/2006/relationships/image" Target="../media/image334.png"/><Relationship Id="rId1" Type="http://schemas.openxmlformats.org/officeDocument/2006/relationships/slideLayout" Target="../slideLayouts/slideLayout35.xml"/><Relationship Id="rId6" Type="http://schemas.openxmlformats.org/officeDocument/2006/relationships/image" Target="../media/image338.png"/><Relationship Id="rId5" Type="http://schemas.openxmlformats.org/officeDocument/2006/relationships/image" Target="../media/image337.svg"/><Relationship Id="rId4" Type="http://schemas.openxmlformats.org/officeDocument/2006/relationships/image" Target="../media/image336.png"/><Relationship Id="rId9" Type="http://schemas.openxmlformats.org/officeDocument/2006/relationships/image" Target="../media/image341.svg"/></Relationships>
</file>

<file path=ppt/slides/_rels/slide43.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image" Target="../media/image343.svg"/><Relationship Id="rId21" Type="http://schemas.openxmlformats.org/officeDocument/2006/relationships/image" Target="../media/image361.svg"/><Relationship Id="rId7" Type="http://schemas.openxmlformats.org/officeDocument/2006/relationships/image" Target="../media/image347.svg"/><Relationship Id="rId12" Type="http://schemas.openxmlformats.org/officeDocument/2006/relationships/image" Target="../media/image352.png"/><Relationship Id="rId17" Type="http://schemas.openxmlformats.org/officeDocument/2006/relationships/image" Target="../media/image357.svg"/><Relationship Id="rId25" Type="http://schemas.openxmlformats.org/officeDocument/2006/relationships/image" Target="../media/image365.svg"/><Relationship Id="rId2" Type="http://schemas.openxmlformats.org/officeDocument/2006/relationships/image" Target="../media/image342.png"/><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35.xml"/><Relationship Id="rId6" Type="http://schemas.openxmlformats.org/officeDocument/2006/relationships/image" Target="../media/image346.png"/><Relationship Id="rId11" Type="http://schemas.openxmlformats.org/officeDocument/2006/relationships/image" Target="../media/image351.svg"/><Relationship Id="rId24" Type="http://schemas.openxmlformats.org/officeDocument/2006/relationships/image" Target="../media/image364.png"/><Relationship Id="rId5" Type="http://schemas.openxmlformats.org/officeDocument/2006/relationships/image" Target="../media/image345.svg"/><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image" Target="../media/image350.png"/><Relationship Id="rId19" Type="http://schemas.openxmlformats.org/officeDocument/2006/relationships/image" Target="../media/image359.svg"/><Relationship Id="rId4" Type="http://schemas.openxmlformats.org/officeDocument/2006/relationships/image" Target="../media/image344.png"/><Relationship Id="rId9" Type="http://schemas.openxmlformats.org/officeDocument/2006/relationships/image" Target="../media/image349.svg"/><Relationship Id="rId14" Type="http://schemas.openxmlformats.org/officeDocument/2006/relationships/image" Target="../media/image354.png"/><Relationship Id="rId22" Type="http://schemas.openxmlformats.org/officeDocument/2006/relationships/image" Target="../media/image362.png"/></Relationships>
</file>

<file path=ppt/slides/_rels/slide44.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svg"/><Relationship Id="rId7" Type="http://schemas.openxmlformats.org/officeDocument/2006/relationships/image" Target="../media/image371.svg"/><Relationship Id="rId2" Type="http://schemas.openxmlformats.org/officeDocument/2006/relationships/image" Target="../media/image366.png"/><Relationship Id="rId1" Type="http://schemas.openxmlformats.org/officeDocument/2006/relationships/slideLayout" Target="../slideLayouts/slideLayout35.xml"/><Relationship Id="rId6" Type="http://schemas.openxmlformats.org/officeDocument/2006/relationships/image" Target="../media/image370.png"/><Relationship Id="rId11" Type="http://schemas.openxmlformats.org/officeDocument/2006/relationships/image" Target="../media/image375.svg"/><Relationship Id="rId5" Type="http://schemas.openxmlformats.org/officeDocument/2006/relationships/image" Target="../media/image369.sv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svg"/></Relationships>
</file>

<file path=ppt/slides/_rels/slide45.xml.rels><?xml version="1.0" encoding="UTF-8" standalone="yes"?>
<Relationships xmlns="http://schemas.openxmlformats.org/package/2006/relationships"><Relationship Id="rId3" Type="http://schemas.openxmlformats.org/officeDocument/2006/relationships/image" Target="../media/image377.sv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35.xml"/><Relationship Id="rId6" Type="http://schemas.openxmlformats.org/officeDocument/2006/relationships/image" Target="../media/image380.png"/><Relationship Id="rId5" Type="http://schemas.openxmlformats.org/officeDocument/2006/relationships/image" Target="../media/image379.svg"/><Relationship Id="rId4" Type="http://schemas.openxmlformats.org/officeDocument/2006/relationships/image" Target="../media/image378.png"/></Relationships>
</file>

<file path=ppt/slides/_rels/slide46.xml.rels><?xml version="1.0" encoding="UTF-8" standalone="yes"?>
<Relationships xmlns="http://schemas.openxmlformats.org/package/2006/relationships"><Relationship Id="rId8" Type="http://schemas.openxmlformats.org/officeDocument/2006/relationships/image" Target="../media/image388.svg"/><Relationship Id="rId3" Type="http://schemas.openxmlformats.org/officeDocument/2006/relationships/image" Target="../media/image383.svg"/><Relationship Id="rId7" Type="http://schemas.openxmlformats.org/officeDocument/2006/relationships/image" Target="../media/image387.png"/><Relationship Id="rId2" Type="http://schemas.openxmlformats.org/officeDocument/2006/relationships/image" Target="../media/image382.png"/><Relationship Id="rId1" Type="http://schemas.openxmlformats.org/officeDocument/2006/relationships/slideLayout" Target="../slideLayouts/slideLayout35.xml"/><Relationship Id="rId6" Type="http://schemas.openxmlformats.org/officeDocument/2006/relationships/image" Target="../media/image386.svg"/><Relationship Id="rId5" Type="http://schemas.openxmlformats.org/officeDocument/2006/relationships/image" Target="../media/image385.png"/><Relationship Id="rId4" Type="http://schemas.openxmlformats.org/officeDocument/2006/relationships/image" Target="../media/image384.svg"/></Relationships>
</file>

<file path=ppt/slides/_rels/slide47.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svg"/><Relationship Id="rId7" Type="http://schemas.openxmlformats.org/officeDocument/2006/relationships/image" Target="../media/image394.svg"/><Relationship Id="rId2" Type="http://schemas.openxmlformats.org/officeDocument/2006/relationships/image" Target="../media/image389.png"/><Relationship Id="rId1" Type="http://schemas.openxmlformats.org/officeDocument/2006/relationships/slideLayout" Target="../slideLayouts/slideLayout35.xml"/><Relationship Id="rId6" Type="http://schemas.openxmlformats.org/officeDocument/2006/relationships/image" Target="../media/image393.png"/><Relationship Id="rId5" Type="http://schemas.openxmlformats.org/officeDocument/2006/relationships/image" Target="../media/image392.svg"/><Relationship Id="rId4" Type="http://schemas.openxmlformats.org/officeDocument/2006/relationships/image" Target="../media/image391.png"/><Relationship Id="rId9" Type="http://schemas.openxmlformats.org/officeDocument/2006/relationships/image" Target="../media/image396.svg"/></Relationships>
</file>

<file path=ppt/slides/_rels/slide48.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svg"/><Relationship Id="rId7" Type="http://schemas.openxmlformats.org/officeDocument/2006/relationships/image" Target="../media/image402.svg"/><Relationship Id="rId2" Type="http://schemas.openxmlformats.org/officeDocument/2006/relationships/image" Target="../media/image397.png"/><Relationship Id="rId1" Type="http://schemas.openxmlformats.org/officeDocument/2006/relationships/slideLayout" Target="../slideLayouts/slideLayout35.xml"/><Relationship Id="rId6" Type="http://schemas.openxmlformats.org/officeDocument/2006/relationships/image" Target="../media/image401.png"/><Relationship Id="rId5" Type="http://schemas.openxmlformats.org/officeDocument/2006/relationships/image" Target="../media/image400.svg"/><Relationship Id="rId4" Type="http://schemas.openxmlformats.org/officeDocument/2006/relationships/image" Target="../media/image399.png"/><Relationship Id="rId9" Type="http://schemas.openxmlformats.org/officeDocument/2006/relationships/image" Target="../media/image404.svg"/></Relationships>
</file>

<file path=ppt/slides/_rels/slide49.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svg"/><Relationship Id="rId7" Type="http://schemas.openxmlformats.org/officeDocument/2006/relationships/image" Target="../media/image410.svg"/><Relationship Id="rId2" Type="http://schemas.openxmlformats.org/officeDocument/2006/relationships/image" Target="../media/image405.png"/><Relationship Id="rId1" Type="http://schemas.openxmlformats.org/officeDocument/2006/relationships/slideLayout" Target="../slideLayouts/slideLayout35.xml"/><Relationship Id="rId6" Type="http://schemas.openxmlformats.org/officeDocument/2006/relationships/image" Target="../media/image409.png"/><Relationship Id="rId11" Type="http://schemas.openxmlformats.org/officeDocument/2006/relationships/image" Target="../media/image414.svg"/><Relationship Id="rId5" Type="http://schemas.openxmlformats.org/officeDocument/2006/relationships/image" Target="../media/image408.sv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sv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svg"/><Relationship Id="rId7" Type="http://schemas.openxmlformats.org/officeDocument/2006/relationships/image" Target="../media/image420.svg"/><Relationship Id="rId2" Type="http://schemas.openxmlformats.org/officeDocument/2006/relationships/image" Target="../media/image415.png"/><Relationship Id="rId1" Type="http://schemas.openxmlformats.org/officeDocument/2006/relationships/slideLayout" Target="../slideLayouts/slideLayout35.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image" Target="../media/image422.svg"/></Relationships>
</file>

<file path=ppt/slides/_rels/slide51.xml.rels><?xml version="1.0" encoding="UTF-8" standalone="yes"?>
<Relationships xmlns="http://schemas.openxmlformats.org/package/2006/relationships"><Relationship Id="rId8" Type="http://schemas.openxmlformats.org/officeDocument/2006/relationships/image" Target="../media/image429.png"/><Relationship Id="rId3" Type="http://schemas.openxmlformats.org/officeDocument/2006/relationships/image" Target="../media/image424.svg"/><Relationship Id="rId7" Type="http://schemas.openxmlformats.org/officeDocument/2006/relationships/image" Target="../media/image428.svg"/><Relationship Id="rId2" Type="http://schemas.openxmlformats.org/officeDocument/2006/relationships/image" Target="../media/image423.png"/><Relationship Id="rId1" Type="http://schemas.openxmlformats.org/officeDocument/2006/relationships/slideLayout" Target="../slideLayouts/slideLayout35.xml"/><Relationship Id="rId6" Type="http://schemas.openxmlformats.org/officeDocument/2006/relationships/image" Target="../media/image427.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430.svg"/></Relationships>
</file>

<file path=ppt/slides/_rels/slide52.xml.rels><?xml version="1.0" encoding="UTF-8" standalone="yes"?>
<Relationships xmlns="http://schemas.openxmlformats.org/package/2006/relationships"><Relationship Id="rId3" Type="http://schemas.openxmlformats.org/officeDocument/2006/relationships/image" Target="../media/image432.svg"/><Relationship Id="rId2" Type="http://schemas.openxmlformats.org/officeDocument/2006/relationships/image" Target="../media/image431.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434.svg"/><Relationship Id="rId7" Type="http://schemas.openxmlformats.org/officeDocument/2006/relationships/image" Target="../media/image438.svg"/><Relationship Id="rId2" Type="http://schemas.openxmlformats.org/officeDocument/2006/relationships/image" Target="../media/image433.png"/><Relationship Id="rId1" Type="http://schemas.openxmlformats.org/officeDocument/2006/relationships/slideLayout" Target="../slideLayouts/slideLayout27.xml"/><Relationship Id="rId6" Type="http://schemas.openxmlformats.org/officeDocument/2006/relationships/image" Target="../media/image437.png"/><Relationship Id="rId5" Type="http://schemas.openxmlformats.org/officeDocument/2006/relationships/image" Target="../media/image436.svg"/><Relationship Id="rId4" Type="http://schemas.openxmlformats.org/officeDocument/2006/relationships/image" Target="../media/image435.png"/></Relationships>
</file>

<file path=ppt/slides/_rels/slide54.xml.rels><?xml version="1.0" encoding="UTF-8" standalone="yes"?>
<Relationships xmlns="http://schemas.openxmlformats.org/package/2006/relationships"><Relationship Id="rId3" Type="http://schemas.openxmlformats.org/officeDocument/2006/relationships/image" Target="../media/image440.svg"/><Relationship Id="rId2" Type="http://schemas.openxmlformats.org/officeDocument/2006/relationships/image" Target="../media/image439.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442.svg"/><Relationship Id="rId7" Type="http://schemas.openxmlformats.org/officeDocument/2006/relationships/image" Target="../media/image446.svg"/><Relationship Id="rId2" Type="http://schemas.openxmlformats.org/officeDocument/2006/relationships/image" Target="../media/image441.png"/><Relationship Id="rId1" Type="http://schemas.openxmlformats.org/officeDocument/2006/relationships/slideLayout" Target="../slideLayouts/slideLayout30.xml"/><Relationship Id="rId6" Type="http://schemas.openxmlformats.org/officeDocument/2006/relationships/image" Target="../media/image445.png"/><Relationship Id="rId5" Type="http://schemas.openxmlformats.org/officeDocument/2006/relationships/image" Target="../media/image444.svg"/><Relationship Id="rId4" Type="http://schemas.openxmlformats.org/officeDocument/2006/relationships/image" Target="../media/image443.png"/></Relationships>
</file>

<file path=ppt/slides/_rels/slide56.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8.svg"/><Relationship Id="rId3" Type="http://schemas.openxmlformats.org/officeDocument/2006/relationships/image" Target="../media/image448.svg"/><Relationship Id="rId7" Type="http://schemas.openxmlformats.org/officeDocument/2006/relationships/image" Target="../media/image452.svg"/><Relationship Id="rId12" Type="http://schemas.openxmlformats.org/officeDocument/2006/relationships/image" Target="../media/image457.png"/><Relationship Id="rId2" Type="http://schemas.openxmlformats.org/officeDocument/2006/relationships/image" Target="../media/image447.png"/><Relationship Id="rId1" Type="http://schemas.openxmlformats.org/officeDocument/2006/relationships/slideLayout" Target="../slideLayouts/slideLayout30.xml"/><Relationship Id="rId6" Type="http://schemas.openxmlformats.org/officeDocument/2006/relationships/image" Target="../media/image451.png"/><Relationship Id="rId11" Type="http://schemas.openxmlformats.org/officeDocument/2006/relationships/image" Target="../media/image456.svg"/><Relationship Id="rId5" Type="http://schemas.openxmlformats.org/officeDocument/2006/relationships/image" Target="../media/image450.svg"/><Relationship Id="rId10" Type="http://schemas.openxmlformats.org/officeDocument/2006/relationships/image" Target="../media/image455.png"/><Relationship Id="rId4" Type="http://schemas.openxmlformats.org/officeDocument/2006/relationships/image" Target="../media/image449.png"/><Relationship Id="rId9" Type="http://schemas.openxmlformats.org/officeDocument/2006/relationships/image" Target="../media/image454.svg"/></Relationships>
</file>

<file path=ppt/slides/_rels/slide57.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60.svg"/><Relationship Id="rId7" Type="http://schemas.openxmlformats.org/officeDocument/2006/relationships/image" Target="../media/image461.svg"/><Relationship Id="rId2" Type="http://schemas.openxmlformats.org/officeDocument/2006/relationships/image" Target="../media/image459.png"/><Relationship Id="rId1" Type="http://schemas.openxmlformats.org/officeDocument/2006/relationships/slideLayout" Target="../slideLayouts/slideLayout30.xml"/><Relationship Id="rId6" Type="http://schemas.openxmlformats.org/officeDocument/2006/relationships/image" Target="../media/image457.png"/><Relationship Id="rId5" Type="http://schemas.openxmlformats.org/officeDocument/2006/relationships/image" Target="../media/image450.svg"/><Relationship Id="rId4" Type="http://schemas.openxmlformats.org/officeDocument/2006/relationships/image" Target="../media/image449.png"/><Relationship Id="rId9" Type="http://schemas.openxmlformats.org/officeDocument/2006/relationships/image" Target="../media/image463.svg"/></Relationships>
</file>

<file path=ppt/slides/_rels/slide58.xml.rels><?xml version="1.0" encoding="UTF-8" standalone="yes"?>
<Relationships xmlns="http://schemas.openxmlformats.org/package/2006/relationships"><Relationship Id="rId3" Type="http://schemas.openxmlformats.org/officeDocument/2006/relationships/image" Target="../media/image465.svg"/><Relationship Id="rId7" Type="http://schemas.openxmlformats.org/officeDocument/2006/relationships/image" Target="../media/image469.svg"/><Relationship Id="rId2" Type="http://schemas.openxmlformats.org/officeDocument/2006/relationships/image" Target="../media/image464.png"/><Relationship Id="rId1" Type="http://schemas.openxmlformats.org/officeDocument/2006/relationships/slideLayout" Target="../slideLayouts/slideLayout30.xml"/><Relationship Id="rId6" Type="http://schemas.openxmlformats.org/officeDocument/2006/relationships/image" Target="../media/image468.png"/><Relationship Id="rId5" Type="http://schemas.openxmlformats.org/officeDocument/2006/relationships/image" Target="../media/image467.svg"/><Relationship Id="rId4" Type="http://schemas.openxmlformats.org/officeDocument/2006/relationships/image" Target="../media/image466.png"/></Relationships>
</file>

<file path=ppt/slides/_rels/slide59.xml.rels><?xml version="1.0" encoding="UTF-8" standalone="yes"?>
<Relationships xmlns="http://schemas.openxmlformats.org/package/2006/relationships"><Relationship Id="rId3" Type="http://schemas.openxmlformats.org/officeDocument/2006/relationships/image" Target="../media/image471.svg"/><Relationship Id="rId2" Type="http://schemas.openxmlformats.org/officeDocument/2006/relationships/image" Target="../media/image470.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19.xml"/></Relationships>
</file>

<file path=ppt/slides/_rels/slide60.xml.rels><?xml version="1.0" encoding="UTF-8" standalone="yes"?>
<Relationships xmlns="http://schemas.openxmlformats.org/package/2006/relationships"><Relationship Id="rId8" Type="http://schemas.openxmlformats.org/officeDocument/2006/relationships/image" Target="../media/image478.png"/><Relationship Id="rId3" Type="http://schemas.openxmlformats.org/officeDocument/2006/relationships/image" Target="../media/image473.svg"/><Relationship Id="rId7" Type="http://schemas.openxmlformats.org/officeDocument/2006/relationships/image" Target="../media/image477.svg"/><Relationship Id="rId2" Type="http://schemas.openxmlformats.org/officeDocument/2006/relationships/image" Target="../media/image472.png"/><Relationship Id="rId1" Type="http://schemas.openxmlformats.org/officeDocument/2006/relationships/slideLayout" Target="../slideLayouts/slideLayout21.xml"/><Relationship Id="rId6" Type="http://schemas.openxmlformats.org/officeDocument/2006/relationships/image" Target="../media/image476.png"/><Relationship Id="rId5" Type="http://schemas.openxmlformats.org/officeDocument/2006/relationships/image" Target="../media/image475.svg"/><Relationship Id="rId4" Type="http://schemas.openxmlformats.org/officeDocument/2006/relationships/image" Target="../media/image474.png"/><Relationship Id="rId9" Type="http://schemas.openxmlformats.org/officeDocument/2006/relationships/image" Target="../media/image479.svg"/></Relationships>
</file>

<file path=ppt/slides/_rels/slide61.xml.rels><?xml version="1.0" encoding="UTF-8" standalone="yes"?>
<Relationships xmlns="http://schemas.openxmlformats.org/package/2006/relationships"><Relationship Id="rId3" Type="http://schemas.openxmlformats.org/officeDocument/2006/relationships/image" Target="../media/image481.svg"/><Relationship Id="rId2" Type="http://schemas.openxmlformats.org/officeDocument/2006/relationships/image" Target="../media/image480.png"/><Relationship Id="rId1" Type="http://schemas.openxmlformats.org/officeDocument/2006/relationships/slideLayout" Target="../slideLayouts/slideLayout21.xml"/><Relationship Id="rId5" Type="http://schemas.openxmlformats.org/officeDocument/2006/relationships/image" Target="../media/image483.svg"/><Relationship Id="rId4" Type="http://schemas.openxmlformats.org/officeDocument/2006/relationships/image" Target="../media/image482.png"/></Relationships>
</file>

<file path=ppt/slides/_rels/slide62.xml.rels><?xml version="1.0" encoding="UTF-8" standalone="yes"?>
<Relationships xmlns="http://schemas.openxmlformats.org/package/2006/relationships"><Relationship Id="rId3" Type="http://schemas.openxmlformats.org/officeDocument/2006/relationships/image" Target="../media/image485.svg"/><Relationship Id="rId2" Type="http://schemas.openxmlformats.org/officeDocument/2006/relationships/image" Target="../media/image484.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8" Type="http://schemas.openxmlformats.org/officeDocument/2006/relationships/image" Target="../media/image489.svg"/><Relationship Id="rId13" Type="http://schemas.openxmlformats.org/officeDocument/2006/relationships/image" Target="../media/image494.png"/><Relationship Id="rId18" Type="http://schemas.openxmlformats.org/officeDocument/2006/relationships/image" Target="../media/image496.png"/><Relationship Id="rId3" Type="http://schemas.openxmlformats.org/officeDocument/2006/relationships/image" Target="../media/image12.png"/><Relationship Id="rId21" Type="http://schemas.openxmlformats.org/officeDocument/2006/relationships/image" Target="../media/image499.svg"/><Relationship Id="rId7" Type="http://schemas.openxmlformats.org/officeDocument/2006/relationships/image" Target="../media/image488.png"/><Relationship Id="rId12" Type="http://schemas.openxmlformats.org/officeDocument/2006/relationships/image" Target="../media/image493.svg"/><Relationship Id="rId17" Type="http://schemas.openxmlformats.org/officeDocument/2006/relationships/hyperlink" Target="https://aws.amazon.com/ec2/instance-types/" TargetMode="External"/><Relationship Id="rId25" Type="http://schemas.openxmlformats.org/officeDocument/2006/relationships/image" Target="../media/image503.svg"/><Relationship Id="rId2" Type="http://schemas.openxmlformats.org/officeDocument/2006/relationships/notesSlide" Target="../notesSlides/notesSlide10.xml"/><Relationship Id="rId16" Type="http://schemas.openxmlformats.org/officeDocument/2006/relationships/image" Target="../media/image15.svg"/><Relationship Id="rId20" Type="http://schemas.openxmlformats.org/officeDocument/2006/relationships/image" Target="../media/image498.png"/><Relationship Id="rId1" Type="http://schemas.openxmlformats.org/officeDocument/2006/relationships/slideLayout" Target="../slideLayouts/slideLayout28.xml"/><Relationship Id="rId6" Type="http://schemas.openxmlformats.org/officeDocument/2006/relationships/image" Target="../media/image487.svg"/><Relationship Id="rId11" Type="http://schemas.openxmlformats.org/officeDocument/2006/relationships/image" Target="../media/image492.png"/><Relationship Id="rId24" Type="http://schemas.openxmlformats.org/officeDocument/2006/relationships/image" Target="../media/image502.png"/><Relationship Id="rId5" Type="http://schemas.openxmlformats.org/officeDocument/2006/relationships/image" Target="../media/image486.png"/><Relationship Id="rId15" Type="http://schemas.openxmlformats.org/officeDocument/2006/relationships/image" Target="../media/image14.png"/><Relationship Id="rId23" Type="http://schemas.openxmlformats.org/officeDocument/2006/relationships/image" Target="../media/image501.svg"/><Relationship Id="rId10" Type="http://schemas.openxmlformats.org/officeDocument/2006/relationships/image" Target="../media/image491.svg"/><Relationship Id="rId19" Type="http://schemas.openxmlformats.org/officeDocument/2006/relationships/image" Target="../media/image497.svg"/><Relationship Id="rId4" Type="http://schemas.openxmlformats.org/officeDocument/2006/relationships/image" Target="../media/image13.svg"/><Relationship Id="rId9" Type="http://schemas.openxmlformats.org/officeDocument/2006/relationships/image" Target="../media/image490.png"/><Relationship Id="rId14" Type="http://schemas.openxmlformats.org/officeDocument/2006/relationships/image" Target="../media/image495.svg"/><Relationship Id="rId22" Type="http://schemas.openxmlformats.org/officeDocument/2006/relationships/image" Target="../media/image500.png"/></Relationships>
</file>

<file path=ppt/slides/_rels/slide6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13.svg"/><Relationship Id="rId3" Type="http://schemas.openxmlformats.org/officeDocument/2006/relationships/image" Target="../media/image505.svg"/><Relationship Id="rId7" Type="http://schemas.openxmlformats.org/officeDocument/2006/relationships/image" Target="../media/image509.svg"/><Relationship Id="rId12" Type="http://schemas.openxmlformats.org/officeDocument/2006/relationships/image" Target="../media/image512.png"/><Relationship Id="rId2" Type="http://schemas.openxmlformats.org/officeDocument/2006/relationships/image" Target="../media/image504.png"/><Relationship Id="rId1" Type="http://schemas.openxmlformats.org/officeDocument/2006/relationships/slideLayout" Target="../slideLayouts/slideLayout27.xml"/><Relationship Id="rId6" Type="http://schemas.openxmlformats.org/officeDocument/2006/relationships/image" Target="../media/image508.png"/><Relationship Id="rId11" Type="http://schemas.openxmlformats.org/officeDocument/2006/relationships/image" Target="../media/image511.svg"/><Relationship Id="rId5" Type="http://schemas.openxmlformats.org/officeDocument/2006/relationships/image" Target="../media/image507.svg"/><Relationship Id="rId15" Type="http://schemas.openxmlformats.org/officeDocument/2006/relationships/image" Target="../media/image21.svg"/><Relationship Id="rId10" Type="http://schemas.openxmlformats.org/officeDocument/2006/relationships/image" Target="../media/image510.png"/><Relationship Id="rId4" Type="http://schemas.openxmlformats.org/officeDocument/2006/relationships/image" Target="../media/image506.png"/><Relationship Id="rId9" Type="http://schemas.openxmlformats.org/officeDocument/2006/relationships/image" Target="../media/image36.svg"/><Relationship Id="rId14" Type="http://schemas.openxmlformats.org/officeDocument/2006/relationships/image" Target="../media/image20.png"/></Relationships>
</file>

<file path=ppt/slides/_rels/slide65.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5.svg"/><Relationship Id="rId7" Type="http://schemas.openxmlformats.org/officeDocument/2006/relationships/image" Target="../media/image519.svg"/><Relationship Id="rId2" Type="http://schemas.openxmlformats.org/officeDocument/2006/relationships/image" Target="../media/image514.png"/><Relationship Id="rId1" Type="http://schemas.openxmlformats.org/officeDocument/2006/relationships/slideLayout" Target="../slideLayouts/slideLayout27.xml"/><Relationship Id="rId6" Type="http://schemas.openxmlformats.org/officeDocument/2006/relationships/image" Target="../media/image518.png"/><Relationship Id="rId5" Type="http://schemas.openxmlformats.org/officeDocument/2006/relationships/image" Target="../media/image517.svg"/><Relationship Id="rId4" Type="http://schemas.openxmlformats.org/officeDocument/2006/relationships/image" Target="../media/image516.png"/><Relationship Id="rId9" Type="http://schemas.openxmlformats.org/officeDocument/2006/relationships/image" Target="../media/image521.svg"/></Relationships>
</file>

<file path=ppt/slides/_rels/slide66.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svg"/><Relationship Id="rId7" Type="http://schemas.openxmlformats.org/officeDocument/2006/relationships/image" Target="../media/image527.svg"/><Relationship Id="rId2" Type="http://schemas.openxmlformats.org/officeDocument/2006/relationships/image" Target="../media/image522.png"/><Relationship Id="rId1" Type="http://schemas.openxmlformats.org/officeDocument/2006/relationships/slideLayout" Target="../slideLayouts/slideLayout27.xml"/><Relationship Id="rId6" Type="http://schemas.openxmlformats.org/officeDocument/2006/relationships/image" Target="../media/image526.png"/><Relationship Id="rId5" Type="http://schemas.openxmlformats.org/officeDocument/2006/relationships/image" Target="../media/image525.svg"/><Relationship Id="rId4" Type="http://schemas.openxmlformats.org/officeDocument/2006/relationships/image" Target="../media/image524.png"/><Relationship Id="rId9" Type="http://schemas.openxmlformats.org/officeDocument/2006/relationships/image" Target="../media/image529.svg"/></Relationships>
</file>

<file path=ppt/slides/_rels/slide67.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svg"/><Relationship Id="rId7" Type="http://schemas.openxmlformats.org/officeDocument/2006/relationships/image" Target="../media/image535.svg"/><Relationship Id="rId2" Type="http://schemas.openxmlformats.org/officeDocument/2006/relationships/image" Target="../media/image530.png"/><Relationship Id="rId1" Type="http://schemas.openxmlformats.org/officeDocument/2006/relationships/slideLayout" Target="../slideLayouts/slideLayout27.xml"/><Relationship Id="rId6" Type="http://schemas.openxmlformats.org/officeDocument/2006/relationships/image" Target="../media/image534.png"/><Relationship Id="rId5" Type="http://schemas.openxmlformats.org/officeDocument/2006/relationships/image" Target="../media/image533.svg"/><Relationship Id="rId4" Type="http://schemas.openxmlformats.org/officeDocument/2006/relationships/image" Target="../media/image532.png"/><Relationship Id="rId9" Type="http://schemas.openxmlformats.org/officeDocument/2006/relationships/image" Target="../media/image537.svg"/></Relationships>
</file>

<file path=ppt/slides/_rels/slide68.xml.rels><?xml version="1.0" encoding="UTF-8" standalone="yes"?>
<Relationships xmlns="http://schemas.openxmlformats.org/package/2006/relationships"><Relationship Id="rId8" Type="http://schemas.openxmlformats.org/officeDocument/2006/relationships/image" Target="../media/image544.png"/><Relationship Id="rId3" Type="http://schemas.openxmlformats.org/officeDocument/2006/relationships/image" Target="../media/image539.svg"/><Relationship Id="rId7" Type="http://schemas.openxmlformats.org/officeDocument/2006/relationships/image" Target="../media/image543.svg"/><Relationship Id="rId2" Type="http://schemas.openxmlformats.org/officeDocument/2006/relationships/image" Target="../media/image538.png"/><Relationship Id="rId1" Type="http://schemas.openxmlformats.org/officeDocument/2006/relationships/slideLayout" Target="../slideLayouts/slideLayout27.xml"/><Relationship Id="rId6" Type="http://schemas.openxmlformats.org/officeDocument/2006/relationships/image" Target="../media/image542.png"/><Relationship Id="rId5" Type="http://schemas.openxmlformats.org/officeDocument/2006/relationships/image" Target="../media/image541.svg"/><Relationship Id="rId4" Type="http://schemas.openxmlformats.org/officeDocument/2006/relationships/image" Target="../media/image540.png"/><Relationship Id="rId9" Type="http://schemas.openxmlformats.org/officeDocument/2006/relationships/image" Target="../media/image545.svg"/></Relationships>
</file>

<file path=ppt/slides/_rels/slide69.xml.rels><?xml version="1.0" encoding="UTF-8" standalone="yes"?>
<Relationships xmlns="http://schemas.openxmlformats.org/package/2006/relationships"><Relationship Id="rId3" Type="http://schemas.openxmlformats.org/officeDocument/2006/relationships/image" Target="../media/image547.svg"/><Relationship Id="rId7" Type="http://schemas.openxmlformats.org/officeDocument/2006/relationships/image" Target="../media/image551.svg"/><Relationship Id="rId2" Type="http://schemas.openxmlformats.org/officeDocument/2006/relationships/image" Target="../media/image546.png"/><Relationship Id="rId1" Type="http://schemas.openxmlformats.org/officeDocument/2006/relationships/slideLayout" Target="../slideLayouts/slideLayout27.xml"/><Relationship Id="rId6" Type="http://schemas.openxmlformats.org/officeDocument/2006/relationships/image" Target="../media/image550.png"/><Relationship Id="rId5" Type="http://schemas.openxmlformats.org/officeDocument/2006/relationships/image" Target="../media/image549.svg"/><Relationship Id="rId4" Type="http://schemas.openxmlformats.org/officeDocument/2006/relationships/image" Target="../media/image5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3.svg"/><Relationship Id="rId2" Type="http://schemas.openxmlformats.org/officeDocument/2006/relationships/image" Target="../media/image552.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448.svg"/><Relationship Id="rId2" Type="http://schemas.openxmlformats.org/officeDocument/2006/relationships/image" Target="../media/image447.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555.svg"/><Relationship Id="rId2" Type="http://schemas.openxmlformats.org/officeDocument/2006/relationships/image" Target="../media/image554.png"/><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8" Type="http://schemas.openxmlformats.org/officeDocument/2006/relationships/image" Target="../media/image562.png"/><Relationship Id="rId13" Type="http://schemas.openxmlformats.org/officeDocument/2006/relationships/image" Target="../media/image567.svg"/><Relationship Id="rId18" Type="http://schemas.openxmlformats.org/officeDocument/2006/relationships/image" Target="../media/image572.png"/><Relationship Id="rId26" Type="http://schemas.openxmlformats.org/officeDocument/2006/relationships/image" Target="../media/image580.png"/><Relationship Id="rId3" Type="http://schemas.openxmlformats.org/officeDocument/2006/relationships/image" Target="../media/image557.svg"/><Relationship Id="rId21" Type="http://schemas.openxmlformats.org/officeDocument/2006/relationships/image" Target="../media/image575.svg"/><Relationship Id="rId7" Type="http://schemas.openxmlformats.org/officeDocument/2006/relationships/image" Target="../media/image561.svg"/><Relationship Id="rId12" Type="http://schemas.openxmlformats.org/officeDocument/2006/relationships/image" Target="../media/image566.png"/><Relationship Id="rId17" Type="http://schemas.openxmlformats.org/officeDocument/2006/relationships/image" Target="../media/image571.svg"/><Relationship Id="rId25" Type="http://schemas.openxmlformats.org/officeDocument/2006/relationships/image" Target="../media/image579.svg"/><Relationship Id="rId2" Type="http://schemas.openxmlformats.org/officeDocument/2006/relationships/image" Target="../media/image556.png"/><Relationship Id="rId16" Type="http://schemas.openxmlformats.org/officeDocument/2006/relationships/image" Target="../media/image570.png"/><Relationship Id="rId20" Type="http://schemas.openxmlformats.org/officeDocument/2006/relationships/image" Target="../media/image574.png"/><Relationship Id="rId29" Type="http://schemas.openxmlformats.org/officeDocument/2006/relationships/image" Target="../media/image583.svg"/><Relationship Id="rId1" Type="http://schemas.openxmlformats.org/officeDocument/2006/relationships/slideLayout" Target="../slideLayouts/slideLayout27.xml"/><Relationship Id="rId6" Type="http://schemas.openxmlformats.org/officeDocument/2006/relationships/image" Target="../media/image560.png"/><Relationship Id="rId11" Type="http://schemas.openxmlformats.org/officeDocument/2006/relationships/image" Target="../media/image565.svg"/><Relationship Id="rId24" Type="http://schemas.openxmlformats.org/officeDocument/2006/relationships/image" Target="../media/image578.png"/><Relationship Id="rId5" Type="http://schemas.openxmlformats.org/officeDocument/2006/relationships/image" Target="../media/image559.svg"/><Relationship Id="rId15" Type="http://schemas.openxmlformats.org/officeDocument/2006/relationships/image" Target="../media/image569.svg"/><Relationship Id="rId23" Type="http://schemas.openxmlformats.org/officeDocument/2006/relationships/image" Target="../media/image577.svg"/><Relationship Id="rId28" Type="http://schemas.openxmlformats.org/officeDocument/2006/relationships/image" Target="../media/image582.png"/><Relationship Id="rId10" Type="http://schemas.openxmlformats.org/officeDocument/2006/relationships/image" Target="../media/image564.png"/><Relationship Id="rId19" Type="http://schemas.openxmlformats.org/officeDocument/2006/relationships/image" Target="../media/image573.svg"/><Relationship Id="rId4" Type="http://schemas.openxmlformats.org/officeDocument/2006/relationships/image" Target="../media/image558.png"/><Relationship Id="rId9" Type="http://schemas.openxmlformats.org/officeDocument/2006/relationships/image" Target="../media/image563.svg"/><Relationship Id="rId14" Type="http://schemas.openxmlformats.org/officeDocument/2006/relationships/image" Target="../media/image568.png"/><Relationship Id="rId22" Type="http://schemas.openxmlformats.org/officeDocument/2006/relationships/image" Target="../media/image576.png"/><Relationship Id="rId27" Type="http://schemas.openxmlformats.org/officeDocument/2006/relationships/image" Target="../media/image581.svg"/></Relationships>
</file>

<file path=ppt/slides/_rels/slide74.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85.svg"/><Relationship Id="rId7" Type="http://schemas.openxmlformats.org/officeDocument/2006/relationships/image" Target="../media/image589.svg"/><Relationship Id="rId2" Type="http://schemas.openxmlformats.org/officeDocument/2006/relationships/image" Target="../media/image584.png"/><Relationship Id="rId1" Type="http://schemas.openxmlformats.org/officeDocument/2006/relationships/slideLayout" Target="../slideLayouts/slideLayout27.xml"/><Relationship Id="rId6" Type="http://schemas.openxmlformats.org/officeDocument/2006/relationships/image" Target="../media/image588.png"/><Relationship Id="rId5" Type="http://schemas.openxmlformats.org/officeDocument/2006/relationships/image" Target="../media/image587.svg"/><Relationship Id="rId4" Type="http://schemas.openxmlformats.org/officeDocument/2006/relationships/image" Target="../media/image586.png"/><Relationship Id="rId9" Type="http://schemas.openxmlformats.org/officeDocument/2006/relationships/image" Target="../media/image591.svg"/></Relationships>
</file>

<file path=ppt/slides/_rels/slide75.xml.rels><?xml version="1.0" encoding="UTF-8" standalone="yes"?>
<Relationships xmlns="http://schemas.openxmlformats.org/package/2006/relationships"><Relationship Id="rId3" Type="http://schemas.openxmlformats.org/officeDocument/2006/relationships/image" Target="../media/image593.svg"/><Relationship Id="rId2" Type="http://schemas.openxmlformats.org/officeDocument/2006/relationships/image" Target="../media/image592.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595.svg"/><Relationship Id="rId2" Type="http://schemas.openxmlformats.org/officeDocument/2006/relationships/image" Target="../media/image594.png"/><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8" Type="http://schemas.openxmlformats.org/officeDocument/2006/relationships/image" Target="../media/image602.png"/><Relationship Id="rId3" Type="http://schemas.openxmlformats.org/officeDocument/2006/relationships/image" Target="../media/image597.svg"/><Relationship Id="rId7" Type="http://schemas.openxmlformats.org/officeDocument/2006/relationships/image" Target="../media/image601.svg"/><Relationship Id="rId2" Type="http://schemas.openxmlformats.org/officeDocument/2006/relationships/image" Target="../media/image596.png"/><Relationship Id="rId1" Type="http://schemas.openxmlformats.org/officeDocument/2006/relationships/slideLayout" Target="../slideLayouts/slideLayout32.xml"/><Relationship Id="rId6" Type="http://schemas.openxmlformats.org/officeDocument/2006/relationships/image" Target="../media/image600.png"/><Relationship Id="rId5" Type="http://schemas.openxmlformats.org/officeDocument/2006/relationships/image" Target="../media/image599.svg"/><Relationship Id="rId4" Type="http://schemas.openxmlformats.org/officeDocument/2006/relationships/image" Target="../media/image598.png"/><Relationship Id="rId9" Type="http://schemas.openxmlformats.org/officeDocument/2006/relationships/image" Target="../media/image603.svg"/></Relationships>
</file>

<file path=ppt/slides/_rels/slide78.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605.svg"/><Relationship Id="rId7" Type="http://schemas.openxmlformats.org/officeDocument/2006/relationships/image" Target="../media/image609.svg"/><Relationship Id="rId2" Type="http://schemas.openxmlformats.org/officeDocument/2006/relationships/image" Target="../media/image604.png"/><Relationship Id="rId1" Type="http://schemas.openxmlformats.org/officeDocument/2006/relationships/slideLayout" Target="../slideLayouts/slideLayout32.xml"/><Relationship Id="rId6" Type="http://schemas.openxmlformats.org/officeDocument/2006/relationships/image" Target="../media/image608.png"/><Relationship Id="rId5" Type="http://schemas.openxmlformats.org/officeDocument/2006/relationships/image" Target="../media/image607.svg"/><Relationship Id="rId4" Type="http://schemas.openxmlformats.org/officeDocument/2006/relationships/image" Target="../media/image606.png"/><Relationship Id="rId9" Type="http://schemas.openxmlformats.org/officeDocument/2006/relationships/image" Target="../media/image611.svg"/></Relationships>
</file>

<file path=ppt/slides/_rels/slide79.xml.rels><?xml version="1.0" encoding="UTF-8" standalone="yes"?>
<Relationships xmlns="http://schemas.openxmlformats.org/package/2006/relationships"><Relationship Id="rId3" Type="http://schemas.openxmlformats.org/officeDocument/2006/relationships/image" Target="../media/image613.svg"/><Relationship Id="rId2" Type="http://schemas.openxmlformats.org/officeDocument/2006/relationships/image" Target="../media/image612.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80.xml.rels><?xml version="1.0" encoding="UTF-8" standalone="yes"?>
<Relationships xmlns="http://schemas.openxmlformats.org/package/2006/relationships"><Relationship Id="rId8" Type="http://schemas.openxmlformats.org/officeDocument/2006/relationships/image" Target="../media/image619.svg"/><Relationship Id="rId13" Type="http://schemas.openxmlformats.org/officeDocument/2006/relationships/image" Target="../media/image624.png"/><Relationship Id="rId18" Type="http://schemas.openxmlformats.org/officeDocument/2006/relationships/image" Target="../media/image629.svg"/><Relationship Id="rId26" Type="http://schemas.openxmlformats.org/officeDocument/2006/relationships/image" Target="../media/image637.svg"/><Relationship Id="rId3" Type="http://schemas.openxmlformats.org/officeDocument/2006/relationships/image" Target="../media/image614.png"/><Relationship Id="rId21" Type="http://schemas.openxmlformats.org/officeDocument/2006/relationships/image" Target="../media/image632.png"/><Relationship Id="rId7" Type="http://schemas.openxmlformats.org/officeDocument/2006/relationships/image" Target="../media/image618.png"/><Relationship Id="rId12" Type="http://schemas.openxmlformats.org/officeDocument/2006/relationships/image" Target="../media/image623.svg"/><Relationship Id="rId17" Type="http://schemas.openxmlformats.org/officeDocument/2006/relationships/image" Target="../media/image628.png"/><Relationship Id="rId25" Type="http://schemas.openxmlformats.org/officeDocument/2006/relationships/image" Target="../media/image636.png"/><Relationship Id="rId2" Type="http://schemas.openxmlformats.org/officeDocument/2006/relationships/notesSlide" Target="../notesSlides/notesSlide11.xml"/><Relationship Id="rId16" Type="http://schemas.openxmlformats.org/officeDocument/2006/relationships/image" Target="../media/image627.svg"/><Relationship Id="rId20" Type="http://schemas.openxmlformats.org/officeDocument/2006/relationships/image" Target="../media/image631.svg"/><Relationship Id="rId29" Type="http://schemas.openxmlformats.org/officeDocument/2006/relationships/image" Target="../media/image640.png"/><Relationship Id="rId1" Type="http://schemas.openxmlformats.org/officeDocument/2006/relationships/slideLayout" Target="../slideLayouts/slideLayout32.xml"/><Relationship Id="rId6" Type="http://schemas.openxmlformats.org/officeDocument/2006/relationships/image" Target="../media/image617.svg"/><Relationship Id="rId11" Type="http://schemas.openxmlformats.org/officeDocument/2006/relationships/image" Target="../media/image622.png"/><Relationship Id="rId24" Type="http://schemas.openxmlformats.org/officeDocument/2006/relationships/image" Target="../media/image635.svg"/><Relationship Id="rId32" Type="http://schemas.openxmlformats.org/officeDocument/2006/relationships/image" Target="../media/image643.svg"/><Relationship Id="rId5" Type="http://schemas.openxmlformats.org/officeDocument/2006/relationships/image" Target="../media/image616.png"/><Relationship Id="rId15" Type="http://schemas.openxmlformats.org/officeDocument/2006/relationships/image" Target="../media/image626.png"/><Relationship Id="rId23" Type="http://schemas.openxmlformats.org/officeDocument/2006/relationships/image" Target="../media/image634.png"/><Relationship Id="rId28" Type="http://schemas.openxmlformats.org/officeDocument/2006/relationships/image" Target="../media/image639.svg"/><Relationship Id="rId10" Type="http://schemas.openxmlformats.org/officeDocument/2006/relationships/image" Target="../media/image621.svg"/><Relationship Id="rId19" Type="http://schemas.openxmlformats.org/officeDocument/2006/relationships/image" Target="../media/image630.png"/><Relationship Id="rId31" Type="http://schemas.openxmlformats.org/officeDocument/2006/relationships/image" Target="../media/image642.png"/><Relationship Id="rId4" Type="http://schemas.openxmlformats.org/officeDocument/2006/relationships/image" Target="../media/image615.svg"/><Relationship Id="rId9" Type="http://schemas.openxmlformats.org/officeDocument/2006/relationships/image" Target="../media/image620.png"/><Relationship Id="rId14" Type="http://schemas.openxmlformats.org/officeDocument/2006/relationships/image" Target="../media/image625.svg"/><Relationship Id="rId22" Type="http://schemas.openxmlformats.org/officeDocument/2006/relationships/image" Target="../media/image633.svg"/><Relationship Id="rId27" Type="http://schemas.openxmlformats.org/officeDocument/2006/relationships/image" Target="../media/image638.png"/><Relationship Id="rId30" Type="http://schemas.openxmlformats.org/officeDocument/2006/relationships/image" Target="../media/image641.svg"/></Relationships>
</file>

<file path=ppt/slides/_rels/slide81.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645.svg"/><Relationship Id="rId7" Type="http://schemas.openxmlformats.org/officeDocument/2006/relationships/image" Target="../media/image649.svg"/><Relationship Id="rId2" Type="http://schemas.openxmlformats.org/officeDocument/2006/relationships/image" Target="../media/image644.png"/><Relationship Id="rId1" Type="http://schemas.openxmlformats.org/officeDocument/2006/relationships/slideLayout" Target="../slideLayouts/slideLayout32.xml"/><Relationship Id="rId6" Type="http://schemas.openxmlformats.org/officeDocument/2006/relationships/image" Target="../media/image648.png"/><Relationship Id="rId11" Type="http://schemas.openxmlformats.org/officeDocument/2006/relationships/image" Target="../media/image653.svg"/><Relationship Id="rId5" Type="http://schemas.openxmlformats.org/officeDocument/2006/relationships/image" Target="../media/image647.svg"/><Relationship Id="rId10" Type="http://schemas.openxmlformats.org/officeDocument/2006/relationships/image" Target="../media/image652.png"/><Relationship Id="rId4" Type="http://schemas.openxmlformats.org/officeDocument/2006/relationships/image" Target="../media/image646.png"/><Relationship Id="rId9" Type="http://schemas.openxmlformats.org/officeDocument/2006/relationships/image" Target="../media/image651.svg"/></Relationships>
</file>

<file path=ppt/slides/_rels/slide82.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617.svg"/><Relationship Id="rId3" Type="http://schemas.openxmlformats.org/officeDocument/2006/relationships/image" Target="../media/image655.svg"/><Relationship Id="rId7" Type="http://schemas.openxmlformats.org/officeDocument/2006/relationships/image" Target="../media/image659.svg"/><Relationship Id="rId12" Type="http://schemas.openxmlformats.org/officeDocument/2006/relationships/image" Target="../media/image616.png"/><Relationship Id="rId2" Type="http://schemas.openxmlformats.org/officeDocument/2006/relationships/image" Target="../media/image654.png"/><Relationship Id="rId1" Type="http://schemas.openxmlformats.org/officeDocument/2006/relationships/slideLayout" Target="../slideLayouts/slideLayout32.xml"/><Relationship Id="rId6" Type="http://schemas.openxmlformats.org/officeDocument/2006/relationships/image" Target="../media/image658.png"/><Relationship Id="rId11" Type="http://schemas.openxmlformats.org/officeDocument/2006/relationships/image" Target="../media/image663.svg"/><Relationship Id="rId5" Type="http://schemas.openxmlformats.org/officeDocument/2006/relationships/image" Target="../media/image657.svg"/><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image" Target="../media/image656.png"/><Relationship Id="rId9" Type="http://schemas.openxmlformats.org/officeDocument/2006/relationships/image" Target="../media/image661.svg"/><Relationship Id="rId14" Type="http://schemas.openxmlformats.org/officeDocument/2006/relationships/image" Target="../media/image664.png"/></Relationships>
</file>

<file path=ppt/slides/_rels/slide83.xml.rels><?xml version="1.0" encoding="UTF-8" standalone="yes"?>
<Relationships xmlns="http://schemas.openxmlformats.org/package/2006/relationships"><Relationship Id="rId8" Type="http://schemas.openxmlformats.org/officeDocument/2006/relationships/image" Target="../media/image672.png"/><Relationship Id="rId13" Type="http://schemas.openxmlformats.org/officeDocument/2006/relationships/image" Target="../media/image677.svg"/><Relationship Id="rId3" Type="http://schemas.openxmlformats.org/officeDocument/2006/relationships/image" Target="../media/image667.svg"/><Relationship Id="rId7" Type="http://schemas.openxmlformats.org/officeDocument/2006/relationships/image" Target="../media/image671.svg"/><Relationship Id="rId12" Type="http://schemas.openxmlformats.org/officeDocument/2006/relationships/image" Target="../media/image676.png"/><Relationship Id="rId2" Type="http://schemas.openxmlformats.org/officeDocument/2006/relationships/image" Target="../media/image666.png"/><Relationship Id="rId1" Type="http://schemas.openxmlformats.org/officeDocument/2006/relationships/slideLayout" Target="../slideLayouts/slideLayout32.xml"/><Relationship Id="rId6" Type="http://schemas.openxmlformats.org/officeDocument/2006/relationships/image" Target="../media/image670.png"/><Relationship Id="rId11" Type="http://schemas.openxmlformats.org/officeDocument/2006/relationships/image" Target="../media/image675.svg"/><Relationship Id="rId5" Type="http://schemas.openxmlformats.org/officeDocument/2006/relationships/image" Target="../media/image669.svg"/><Relationship Id="rId10" Type="http://schemas.openxmlformats.org/officeDocument/2006/relationships/image" Target="../media/image674.png"/><Relationship Id="rId4" Type="http://schemas.openxmlformats.org/officeDocument/2006/relationships/image" Target="../media/image668.png"/><Relationship Id="rId9" Type="http://schemas.openxmlformats.org/officeDocument/2006/relationships/image" Target="../media/image673.svg"/></Relationships>
</file>

<file path=ppt/slides/_rels/slide84.xml.rels><?xml version="1.0" encoding="UTF-8" standalone="yes"?>
<Relationships xmlns="http://schemas.openxmlformats.org/package/2006/relationships"><Relationship Id="rId13" Type="http://schemas.openxmlformats.org/officeDocument/2006/relationships/image" Target="../media/image689.svg"/><Relationship Id="rId18" Type="http://schemas.openxmlformats.org/officeDocument/2006/relationships/image" Target="../media/image694.png"/><Relationship Id="rId26" Type="http://schemas.openxmlformats.org/officeDocument/2006/relationships/image" Target="../media/image702.png"/><Relationship Id="rId3" Type="http://schemas.openxmlformats.org/officeDocument/2006/relationships/image" Target="../media/image679.svg"/><Relationship Id="rId21" Type="http://schemas.openxmlformats.org/officeDocument/2006/relationships/image" Target="../media/image697.svg"/><Relationship Id="rId34" Type="http://schemas.openxmlformats.org/officeDocument/2006/relationships/image" Target="../media/image710.png"/><Relationship Id="rId7" Type="http://schemas.openxmlformats.org/officeDocument/2006/relationships/image" Target="../media/image683.svg"/><Relationship Id="rId12" Type="http://schemas.openxmlformats.org/officeDocument/2006/relationships/image" Target="../media/image688.png"/><Relationship Id="rId17" Type="http://schemas.openxmlformats.org/officeDocument/2006/relationships/image" Target="../media/image693.svg"/><Relationship Id="rId25" Type="http://schemas.openxmlformats.org/officeDocument/2006/relationships/image" Target="../media/image701.svg"/><Relationship Id="rId33" Type="http://schemas.openxmlformats.org/officeDocument/2006/relationships/image" Target="../media/image709.svg"/><Relationship Id="rId2" Type="http://schemas.openxmlformats.org/officeDocument/2006/relationships/image" Target="../media/image678.png"/><Relationship Id="rId16" Type="http://schemas.openxmlformats.org/officeDocument/2006/relationships/image" Target="../media/image692.png"/><Relationship Id="rId20" Type="http://schemas.openxmlformats.org/officeDocument/2006/relationships/image" Target="../media/image696.png"/><Relationship Id="rId29" Type="http://schemas.openxmlformats.org/officeDocument/2006/relationships/image" Target="../media/image705.svg"/><Relationship Id="rId1" Type="http://schemas.openxmlformats.org/officeDocument/2006/relationships/slideLayout" Target="../slideLayouts/slideLayout33.xml"/><Relationship Id="rId6" Type="http://schemas.openxmlformats.org/officeDocument/2006/relationships/image" Target="../media/image682.png"/><Relationship Id="rId11" Type="http://schemas.openxmlformats.org/officeDocument/2006/relationships/image" Target="../media/image687.svg"/><Relationship Id="rId24" Type="http://schemas.openxmlformats.org/officeDocument/2006/relationships/image" Target="../media/image700.png"/><Relationship Id="rId32" Type="http://schemas.openxmlformats.org/officeDocument/2006/relationships/image" Target="../media/image708.png"/><Relationship Id="rId5" Type="http://schemas.openxmlformats.org/officeDocument/2006/relationships/image" Target="../media/image681.svg"/><Relationship Id="rId15" Type="http://schemas.openxmlformats.org/officeDocument/2006/relationships/image" Target="../media/image691.svg"/><Relationship Id="rId23" Type="http://schemas.openxmlformats.org/officeDocument/2006/relationships/image" Target="../media/image699.svg"/><Relationship Id="rId28" Type="http://schemas.openxmlformats.org/officeDocument/2006/relationships/image" Target="../media/image704.png"/><Relationship Id="rId10" Type="http://schemas.openxmlformats.org/officeDocument/2006/relationships/image" Target="../media/image686.png"/><Relationship Id="rId19" Type="http://schemas.openxmlformats.org/officeDocument/2006/relationships/image" Target="../media/image695.svg"/><Relationship Id="rId31" Type="http://schemas.openxmlformats.org/officeDocument/2006/relationships/image" Target="../media/image707.svg"/><Relationship Id="rId4" Type="http://schemas.openxmlformats.org/officeDocument/2006/relationships/image" Target="../media/image680.png"/><Relationship Id="rId9" Type="http://schemas.openxmlformats.org/officeDocument/2006/relationships/image" Target="../media/image685.svg"/><Relationship Id="rId14" Type="http://schemas.openxmlformats.org/officeDocument/2006/relationships/image" Target="../media/image690.png"/><Relationship Id="rId22" Type="http://schemas.openxmlformats.org/officeDocument/2006/relationships/image" Target="../media/image698.png"/><Relationship Id="rId27" Type="http://schemas.openxmlformats.org/officeDocument/2006/relationships/image" Target="../media/image703.svg"/><Relationship Id="rId30" Type="http://schemas.openxmlformats.org/officeDocument/2006/relationships/image" Target="../media/image706.png"/><Relationship Id="rId35" Type="http://schemas.openxmlformats.org/officeDocument/2006/relationships/image" Target="../media/image711.svg"/><Relationship Id="rId8" Type="http://schemas.openxmlformats.org/officeDocument/2006/relationships/image" Target="../media/image684.png"/></Relationships>
</file>

<file path=ppt/slides/_rels/slide85.xml.rels><?xml version="1.0" encoding="UTF-8" standalone="yes"?>
<Relationships xmlns="http://schemas.openxmlformats.org/package/2006/relationships"><Relationship Id="rId3" Type="http://schemas.openxmlformats.org/officeDocument/2006/relationships/image" Target="../media/image713.svg"/><Relationship Id="rId2" Type="http://schemas.openxmlformats.org/officeDocument/2006/relationships/image" Target="../media/image712.png"/><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715.svg"/><Relationship Id="rId7" Type="http://schemas.openxmlformats.org/officeDocument/2006/relationships/image" Target="../media/image719.svg"/><Relationship Id="rId2" Type="http://schemas.openxmlformats.org/officeDocument/2006/relationships/image" Target="../media/image714.png"/><Relationship Id="rId1" Type="http://schemas.openxmlformats.org/officeDocument/2006/relationships/slideLayout" Target="../slideLayouts/slideLayout32.xml"/><Relationship Id="rId6" Type="http://schemas.openxmlformats.org/officeDocument/2006/relationships/image" Target="../media/image718.png"/><Relationship Id="rId11" Type="http://schemas.openxmlformats.org/officeDocument/2006/relationships/image" Target="../media/image723.svg"/><Relationship Id="rId5" Type="http://schemas.openxmlformats.org/officeDocument/2006/relationships/image" Target="../media/image717.svg"/><Relationship Id="rId10" Type="http://schemas.openxmlformats.org/officeDocument/2006/relationships/image" Target="../media/image722.png"/><Relationship Id="rId4" Type="http://schemas.openxmlformats.org/officeDocument/2006/relationships/image" Target="../media/image716.png"/><Relationship Id="rId9" Type="http://schemas.openxmlformats.org/officeDocument/2006/relationships/image" Target="../media/image721.svg"/></Relationships>
</file>

<file path=ppt/slides/_rels/slide87.xml.rels><?xml version="1.0" encoding="UTF-8" standalone="yes"?>
<Relationships xmlns="http://schemas.openxmlformats.org/package/2006/relationships"><Relationship Id="rId3" Type="http://schemas.openxmlformats.org/officeDocument/2006/relationships/image" Target="../media/image725.svg"/><Relationship Id="rId7" Type="http://schemas.openxmlformats.org/officeDocument/2006/relationships/image" Target="../media/image729.svg"/><Relationship Id="rId2" Type="http://schemas.openxmlformats.org/officeDocument/2006/relationships/image" Target="../media/image724.png"/><Relationship Id="rId1" Type="http://schemas.openxmlformats.org/officeDocument/2006/relationships/slideLayout" Target="../slideLayouts/slideLayout32.xml"/><Relationship Id="rId6" Type="http://schemas.openxmlformats.org/officeDocument/2006/relationships/image" Target="../media/image728.png"/><Relationship Id="rId5" Type="http://schemas.openxmlformats.org/officeDocument/2006/relationships/image" Target="../media/image727.svg"/><Relationship Id="rId4" Type="http://schemas.openxmlformats.org/officeDocument/2006/relationships/image" Target="../media/image726.png"/></Relationships>
</file>

<file path=ppt/slides/_rels/slide88.xml.rels><?xml version="1.0" encoding="UTF-8" standalone="yes"?>
<Relationships xmlns="http://schemas.openxmlformats.org/package/2006/relationships"><Relationship Id="rId8" Type="http://schemas.openxmlformats.org/officeDocument/2006/relationships/image" Target="../media/image736.png"/><Relationship Id="rId3" Type="http://schemas.openxmlformats.org/officeDocument/2006/relationships/image" Target="../media/image731.svg"/><Relationship Id="rId7" Type="http://schemas.openxmlformats.org/officeDocument/2006/relationships/image" Target="../media/image735.svg"/><Relationship Id="rId2" Type="http://schemas.openxmlformats.org/officeDocument/2006/relationships/image" Target="../media/image730.png"/><Relationship Id="rId1" Type="http://schemas.openxmlformats.org/officeDocument/2006/relationships/slideLayout" Target="../slideLayouts/slideLayout32.xml"/><Relationship Id="rId6" Type="http://schemas.openxmlformats.org/officeDocument/2006/relationships/image" Target="../media/image734.png"/><Relationship Id="rId5" Type="http://schemas.openxmlformats.org/officeDocument/2006/relationships/image" Target="../media/image733.svg"/><Relationship Id="rId4" Type="http://schemas.openxmlformats.org/officeDocument/2006/relationships/image" Target="../media/image732.png"/><Relationship Id="rId9" Type="http://schemas.openxmlformats.org/officeDocument/2006/relationships/image" Target="../media/image737.svg"/></Relationships>
</file>

<file path=ppt/slides/_rels/slide89.xml.rels><?xml version="1.0" encoding="UTF-8" standalone="yes"?>
<Relationships xmlns="http://schemas.openxmlformats.org/package/2006/relationships"><Relationship Id="rId8" Type="http://schemas.openxmlformats.org/officeDocument/2006/relationships/image" Target="../media/image744.png"/><Relationship Id="rId3" Type="http://schemas.openxmlformats.org/officeDocument/2006/relationships/image" Target="../media/image739.svg"/><Relationship Id="rId7" Type="http://schemas.openxmlformats.org/officeDocument/2006/relationships/image" Target="../media/image743.svg"/><Relationship Id="rId2" Type="http://schemas.openxmlformats.org/officeDocument/2006/relationships/image" Target="../media/image738.png"/><Relationship Id="rId1" Type="http://schemas.openxmlformats.org/officeDocument/2006/relationships/slideLayout" Target="../slideLayouts/slideLayout32.xml"/><Relationship Id="rId6" Type="http://schemas.openxmlformats.org/officeDocument/2006/relationships/image" Target="../media/image742.png"/><Relationship Id="rId5" Type="http://schemas.openxmlformats.org/officeDocument/2006/relationships/image" Target="../media/image741.svg"/><Relationship Id="rId4" Type="http://schemas.openxmlformats.org/officeDocument/2006/relationships/image" Target="../media/image740.png"/><Relationship Id="rId9" Type="http://schemas.openxmlformats.org/officeDocument/2006/relationships/image" Target="../media/image745.sv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5.svg"/><Relationship Id="rId3" Type="http://schemas.openxmlformats.org/officeDocument/2006/relationships/image" Target="../media/image11.svg"/><Relationship Id="rId7" Type="http://schemas.openxmlformats.org/officeDocument/2006/relationships/image" Target="../media/image21.svg"/><Relationship Id="rId12"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3.svg"/><Relationship Id="rId5" Type="http://schemas.openxmlformats.org/officeDocument/2006/relationships/image" Target="../media/image19.sv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15.svg"/></Relationships>
</file>

<file path=ppt/slides/_rels/slide90.xml.rels><?xml version="1.0" encoding="UTF-8" standalone="yes"?>
<Relationships xmlns="http://schemas.openxmlformats.org/package/2006/relationships"><Relationship Id="rId3" Type="http://schemas.openxmlformats.org/officeDocument/2006/relationships/image" Target="../media/image747.svg"/><Relationship Id="rId2" Type="http://schemas.openxmlformats.org/officeDocument/2006/relationships/image" Target="../media/image746.png"/><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3" Type="http://schemas.openxmlformats.org/officeDocument/2006/relationships/image" Target="../media/image749.svg"/><Relationship Id="rId2" Type="http://schemas.openxmlformats.org/officeDocument/2006/relationships/image" Target="../media/image748.png"/><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8" Type="http://schemas.openxmlformats.org/officeDocument/2006/relationships/image" Target="../media/image756.png"/><Relationship Id="rId13" Type="http://schemas.openxmlformats.org/officeDocument/2006/relationships/image" Target="../media/image761.svg"/><Relationship Id="rId3" Type="http://schemas.openxmlformats.org/officeDocument/2006/relationships/image" Target="../media/image751.svg"/><Relationship Id="rId7" Type="http://schemas.openxmlformats.org/officeDocument/2006/relationships/image" Target="../media/image755.svg"/><Relationship Id="rId12"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35.xml"/><Relationship Id="rId6" Type="http://schemas.openxmlformats.org/officeDocument/2006/relationships/image" Target="../media/image754.png"/><Relationship Id="rId11" Type="http://schemas.openxmlformats.org/officeDocument/2006/relationships/image" Target="../media/image759.svg"/><Relationship Id="rId5" Type="http://schemas.openxmlformats.org/officeDocument/2006/relationships/image" Target="../media/image753.svg"/><Relationship Id="rId10" Type="http://schemas.openxmlformats.org/officeDocument/2006/relationships/image" Target="../media/image758.png"/><Relationship Id="rId4" Type="http://schemas.openxmlformats.org/officeDocument/2006/relationships/image" Target="../media/image752.png"/><Relationship Id="rId9" Type="http://schemas.openxmlformats.org/officeDocument/2006/relationships/image" Target="../media/image757.svg"/></Relationships>
</file>

<file path=ppt/slides/_rels/slide93.xml.rels><?xml version="1.0" encoding="UTF-8" standalone="yes"?>
<Relationships xmlns="http://schemas.openxmlformats.org/package/2006/relationships"><Relationship Id="rId3" Type="http://schemas.openxmlformats.org/officeDocument/2006/relationships/image" Target="../media/image762.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763.svg"/></Relationships>
</file>

<file path=ppt/slides/_rels/slide94.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775.svg"/><Relationship Id="rId18" Type="http://schemas.openxmlformats.org/officeDocument/2006/relationships/image" Target="../media/image780.png"/><Relationship Id="rId3" Type="http://schemas.openxmlformats.org/officeDocument/2006/relationships/image" Target="../media/image765.svg"/><Relationship Id="rId7" Type="http://schemas.openxmlformats.org/officeDocument/2006/relationships/image" Target="../media/image769.svg"/><Relationship Id="rId12" Type="http://schemas.openxmlformats.org/officeDocument/2006/relationships/image" Target="../media/image774.png"/><Relationship Id="rId17" Type="http://schemas.openxmlformats.org/officeDocument/2006/relationships/image" Target="../media/image779.svg"/><Relationship Id="rId2" Type="http://schemas.openxmlformats.org/officeDocument/2006/relationships/image" Target="../media/image764.png"/><Relationship Id="rId16" Type="http://schemas.openxmlformats.org/officeDocument/2006/relationships/image" Target="../media/image778.png"/><Relationship Id="rId1" Type="http://schemas.openxmlformats.org/officeDocument/2006/relationships/slideLayout" Target="../slideLayouts/slideLayout30.xml"/><Relationship Id="rId6" Type="http://schemas.openxmlformats.org/officeDocument/2006/relationships/image" Target="../media/image768.png"/><Relationship Id="rId11" Type="http://schemas.openxmlformats.org/officeDocument/2006/relationships/image" Target="../media/image773.svg"/><Relationship Id="rId5" Type="http://schemas.openxmlformats.org/officeDocument/2006/relationships/image" Target="../media/image767.svg"/><Relationship Id="rId15" Type="http://schemas.openxmlformats.org/officeDocument/2006/relationships/image" Target="../media/image777.svg"/><Relationship Id="rId10" Type="http://schemas.openxmlformats.org/officeDocument/2006/relationships/image" Target="../media/image772.png"/><Relationship Id="rId19" Type="http://schemas.openxmlformats.org/officeDocument/2006/relationships/image" Target="../media/image781.svg"/><Relationship Id="rId4" Type="http://schemas.openxmlformats.org/officeDocument/2006/relationships/image" Target="../media/image766.png"/><Relationship Id="rId9" Type="http://schemas.openxmlformats.org/officeDocument/2006/relationships/image" Target="../media/image771.svg"/><Relationship Id="rId14" Type="http://schemas.openxmlformats.org/officeDocument/2006/relationships/image" Target="../media/image776.png"/></Relationships>
</file>

<file path=ppt/slides/_rels/slide95.xml.rels><?xml version="1.0" encoding="UTF-8" standalone="yes"?>
<Relationships xmlns="http://schemas.openxmlformats.org/package/2006/relationships"><Relationship Id="rId3" Type="http://schemas.openxmlformats.org/officeDocument/2006/relationships/image" Target="../media/image783.svg"/><Relationship Id="rId2" Type="http://schemas.openxmlformats.org/officeDocument/2006/relationships/image" Target="../media/image782.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785.svg"/><Relationship Id="rId7" Type="http://schemas.openxmlformats.org/officeDocument/2006/relationships/image" Target="../media/image789.svg"/><Relationship Id="rId2" Type="http://schemas.openxmlformats.org/officeDocument/2006/relationships/image" Target="../media/image784.png"/><Relationship Id="rId1" Type="http://schemas.openxmlformats.org/officeDocument/2006/relationships/slideLayout" Target="../slideLayouts/slideLayout16.xml"/><Relationship Id="rId6" Type="http://schemas.openxmlformats.org/officeDocument/2006/relationships/image" Target="../media/image788.png"/><Relationship Id="rId5" Type="http://schemas.openxmlformats.org/officeDocument/2006/relationships/image" Target="../media/image787.svg"/><Relationship Id="rId4" Type="http://schemas.openxmlformats.org/officeDocument/2006/relationships/image" Target="../media/image786.png"/></Relationships>
</file>

<file path=ppt/slides/_rels/slide97.xml.rels><?xml version="1.0" encoding="UTF-8" standalone="yes"?>
<Relationships xmlns="http://schemas.openxmlformats.org/package/2006/relationships"><Relationship Id="rId3" Type="http://schemas.openxmlformats.org/officeDocument/2006/relationships/image" Target="../media/image791.svg"/><Relationship Id="rId2" Type="http://schemas.openxmlformats.org/officeDocument/2006/relationships/image" Target="../media/image790.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8" Type="http://schemas.openxmlformats.org/officeDocument/2006/relationships/image" Target="../media/image798.png"/><Relationship Id="rId13" Type="http://schemas.openxmlformats.org/officeDocument/2006/relationships/image" Target="../media/image803.svg"/><Relationship Id="rId18" Type="http://schemas.openxmlformats.org/officeDocument/2006/relationships/image" Target="../media/image808.png"/><Relationship Id="rId3" Type="http://schemas.openxmlformats.org/officeDocument/2006/relationships/image" Target="../media/image793.svg"/><Relationship Id="rId7" Type="http://schemas.openxmlformats.org/officeDocument/2006/relationships/image" Target="../media/image797.svg"/><Relationship Id="rId12" Type="http://schemas.openxmlformats.org/officeDocument/2006/relationships/image" Target="../media/image802.png"/><Relationship Id="rId17" Type="http://schemas.openxmlformats.org/officeDocument/2006/relationships/image" Target="../media/image807.svg"/><Relationship Id="rId2" Type="http://schemas.openxmlformats.org/officeDocument/2006/relationships/image" Target="../media/image792.png"/><Relationship Id="rId16" Type="http://schemas.openxmlformats.org/officeDocument/2006/relationships/image" Target="../media/image806.png"/><Relationship Id="rId1" Type="http://schemas.openxmlformats.org/officeDocument/2006/relationships/slideLayout" Target="../slideLayouts/slideLayout21.xml"/><Relationship Id="rId6" Type="http://schemas.openxmlformats.org/officeDocument/2006/relationships/image" Target="../media/image796.png"/><Relationship Id="rId11" Type="http://schemas.openxmlformats.org/officeDocument/2006/relationships/image" Target="../media/image801.svg"/><Relationship Id="rId5" Type="http://schemas.openxmlformats.org/officeDocument/2006/relationships/image" Target="../media/image795.svg"/><Relationship Id="rId15" Type="http://schemas.openxmlformats.org/officeDocument/2006/relationships/image" Target="../media/image805.svg"/><Relationship Id="rId10" Type="http://schemas.openxmlformats.org/officeDocument/2006/relationships/image" Target="../media/image800.png"/><Relationship Id="rId19" Type="http://schemas.openxmlformats.org/officeDocument/2006/relationships/image" Target="../media/image809.svg"/><Relationship Id="rId4" Type="http://schemas.openxmlformats.org/officeDocument/2006/relationships/image" Target="../media/image794.png"/><Relationship Id="rId9" Type="http://schemas.openxmlformats.org/officeDocument/2006/relationships/image" Target="../media/image799.svg"/><Relationship Id="rId14" Type="http://schemas.openxmlformats.org/officeDocument/2006/relationships/image" Target="../media/image804.png"/></Relationships>
</file>

<file path=ppt/slides/_rels/slide99.xml.rels><?xml version="1.0" encoding="UTF-8" standalone="yes"?>
<Relationships xmlns="http://schemas.openxmlformats.org/package/2006/relationships"><Relationship Id="rId8" Type="http://schemas.openxmlformats.org/officeDocument/2006/relationships/image" Target="../media/image816.png"/><Relationship Id="rId13" Type="http://schemas.openxmlformats.org/officeDocument/2006/relationships/image" Target="../media/image821.svg"/><Relationship Id="rId3" Type="http://schemas.openxmlformats.org/officeDocument/2006/relationships/image" Target="../media/image811.svg"/><Relationship Id="rId7" Type="http://schemas.openxmlformats.org/officeDocument/2006/relationships/image" Target="../media/image815.svg"/><Relationship Id="rId12" Type="http://schemas.openxmlformats.org/officeDocument/2006/relationships/image" Target="../media/image820.png"/><Relationship Id="rId17" Type="http://schemas.openxmlformats.org/officeDocument/2006/relationships/image" Target="../media/image825.svg"/><Relationship Id="rId2" Type="http://schemas.openxmlformats.org/officeDocument/2006/relationships/image" Target="../media/image810.png"/><Relationship Id="rId16" Type="http://schemas.openxmlformats.org/officeDocument/2006/relationships/image" Target="../media/image824.png"/><Relationship Id="rId1" Type="http://schemas.openxmlformats.org/officeDocument/2006/relationships/slideLayout" Target="../slideLayouts/slideLayout21.xml"/><Relationship Id="rId6" Type="http://schemas.openxmlformats.org/officeDocument/2006/relationships/image" Target="../media/image814.png"/><Relationship Id="rId11" Type="http://schemas.openxmlformats.org/officeDocument/2006/relationships/image" Target="../media/image819.svg"/><Relationship Id="rId5" Type="http://schemas.openxmlformats.org/officeDocument/2006/relationships/image" Target="../media/image813.svg"/><Relationship Id="rId15" Type="http://schemas.openxmlformats.org/officeDocument/2006/relationships/image" Target="../media/image823.svg"/><Relationship Id="rId10" Type="http://schemas.openxmlformats.org/officeDocument/2006/relationships/image" Target="../media/image818.png"/><Relationship Id="rId4" Type="http://schemas.openxmlformats.org/officeDocument/2006/relationships/image" Target="../media/image812.png"/><Relationship Id="rId9" Type="http://schemas.openxmlformats.org/officeDocument/2006/relationships/image" Target="../media/image817.svg"/><Relationship Id="rId14" Type="http://schemas.openxmlformats.org/officeDocument/2006/relationships/image" Target="../media/image8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996462" y="6289500"/>
            <a:ext cx="3743940" cy="365125"/>
          </a:xfrm>
        </p:spPr>
        <p:txBody>
          <a:bodyPr/>
          <a:lstStyle/>
          <a:p>
            <a:r>
              <a:rPr lang="en-US" dirty="0"/>
              <a:t>© 2025, Amazon Web Services, Inc. or its affiliates.</a:t>
            </a: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22-2025.07.31</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dirty="0"/>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Guidelines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Diagram and element guidance</a:t>
            </a:r>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100</a:t>
            </a:fld>
            <a:endParaRPr lang="en-US" dirty="0"/>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Stream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machine learning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nucleus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private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public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Interprocess communication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Protocol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Recipe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model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hierarchy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Properties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Data streams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101</a:t>
            </a:fld>
            <a:endParaRPr lang="en-US" dirty="0"/>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ExpressLink</a:t>
            </a: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TwinMaker</a:t>
            </a: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2" descr="AWS IoT FleetWise service icon.&#10;">
            <a:extLst>
              <a:ext uri="{FF2B5EF4-FFF2-40B4-BE49-F238E27FC236}">
                <a16:creationId xmlns:a16="http://schemas.microsoft.com/office/drawing/2014/main" id="{E554F7AB-E5BF-9FEB-2E27-7E8476557E1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7194555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102</a:t>
            </a:fld>
            <a:endParaRPr lang="en-US" dirty="0"/>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 for LoRaWAN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LoRaWAN protocol</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103</a:t>
            </a:fld>
            <a:endParaRPr lang="en-US" dirty="0"/>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humidity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vibration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temperature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temperature &amp; humidity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temperature &amp; vibration sensor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relay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stack light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FreeRTOS device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industrial PC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IoT thing PLC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104</a:t>
            </a:fld>
            <a:endParaRPr lang="en-US" dirty="0"/>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dirty="0"/>
              <a:t>Management &amp; Governance</a:t>
            </a:r>
          </a:p>
        </p:txBody>
      </p:sp>
      <p:pic>
        <p:nvPicPr>
          <p:cNvPr id="132097" name="Graphic 7" descr="Management &amp;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105</a:t>
            </a:fld>
            <a:endParaRPr lang="en-US" dirty="0"/>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106</a:t>
            </a:fld>
            <a:endParaRPr lang="en-US" dirty="0"/>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107</a:t>
            </a:fld>
            <a:endParaRPr lang="en-US" dirty="0"/>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AD1CDBBF-8E39-6D8D-A4A2-5207AF38872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500"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5000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CloudTrail Lake</a:t>
            </a:r>
          </a:p>
        </p:txBody>
      </p:sp>
      <p:cxnSp>
        <p:nvCxnSpPr>
          <p:cNvPr id="6" name="Straight Connector 5" descr="Next service icon.">
            <a:extLst>
              <a:ext uri="{FF2B5EF4-FFF2-40B4-BE49-F238E27FC236}">
                <a16:creationId xmlns:a16="http://schemas.microsoft.com/office/drawing/2014/main" id="{B3F0C2EB-C9DE-BA31-094B-4F7F96C7259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18" descr="AWS User Notifications service icon.">
            <a:extLst>
              <a:ext uri="{FF2B5EF4-FFF2-40B4-BE49-F238E27FC236}">
                <a16:creationId xmlns:a16="http://schemas.microsoft.com/office/drawing/2014/main" id="{0477F81B-7891-167D-281C-FEB5F65964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24055484-398F-5537-9C0B-21817B3A7A8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User Notifications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108</a:t>
            </a:fld>
            <a:endParaRPr lang="en-US" dirty="0"/>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109</a:t>
            </a:fld>
            <a:endParaRPr lang="en-US" dirty="0"/>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dirty="0"/>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25-26)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solidFill>
                  <a:srgbClr val="1D1C1D"/>
                </a:solidFill>
              </a:rPr>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18).</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110</a:t>
            </a:fld>
            <a:endParaRPr lang="en-US" dirty="0"/>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111</a:t>
            </a:fld>
            <a:endParaRPr lang="en-US" dirty="0"/>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cxnSp>
        <p:nvCxnSpPr>
          <p:cNvPr id="3" name="Straight Connector 2" descr="Next service icon.">
            <a:extLst>
              <a:ext uri="{FF2B5EF4-FFF2-40B4-BE49-F238E27FC236}">
                <a16:creationId xmlns:a16="http://schemas.microsoft.com/office/drawing/2014/main" id="{4C33CAD3-8957-479F-2657-35C030C0A9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Service Management Connector (SMC) service icon.">
            <a:extLst>
              <a:ext uri="{FF2B5EF4-FFF2-40B4-BE49-F238E27FC236}">
                <a16:creationId xmlns:a16="http://schemas.microsoft.com/office/drawing/2014/main" id="{45A74F8A-FB98-9C0F-F3CA-36283D78FCB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6" name="TextBox 21">
            <a:extLst>
              <a:ext uri="{FF2B5EF4-FFF2-40B4-BE49-F238E27FC236}">
                <a16:creationId xmlns:a16="http://schemas.microsoft.com/office/drawing/2014/main" id="{A90918F9-9A25-8B6F-03FD-ACBB61AA079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Service Management Connector (SMC)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112</a:t>
            </a:fld>
            <a:endParaRPr lang="en-US" dirty="0"/>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3" name="Straight Connector 2" descr="Next service icon.">
            <a:extLst>
              <a:ext uri="{FF2B5EF4-FFF2-40B4-BE49-F238E27FC236}">
                <a16:creationId xmlns:a16="http://schemas.microsoft.com/office/drawing/2014/main" id="{A2CCC88D-17B0-982B-0951-4EB7346A662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7" descr="AWS Console Mobile Application service icon.">
            <a:extLst>
              <a:ext uri="{FF2B5EF4-FFF2-40B4-BE49-F238E27FC236}">
                <a16:creationId xmlns:a16="http://schemas.microsoft.com/office/drawing/2014/main" id="{2BF9B1ED-34A5-1B23-78F9-36F9B72B813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C4373B7D-200D-3EDB-D005-2710D15643E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14789926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113</a:t>
            </a:fld>
            <a:endParaRPr lang="en-US" dirty="0"/>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8B16F0E9-DC2D-5490-ABDD-F19DAAB4D2A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1030EEB8-2488-CC3E-2951-443421C891B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4467B121-0024-9FF6-6FD7-D9956550E315}"/>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spTree>
    <p:extLst>
      <p:ext uri="{BB962C8B-B14F-4D97-AF65-F5344CB8AC3E}">
        <p14:creationId xmlns:p14="http://schemas.microsoft.com/office/powerpoint/2010/main" val="1090060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114</a:t>
            </a:fld>
            <a:endParaRPr lang="en-US" dirty="0"/>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dirty="0"/>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115</a:t>
            </a:fld>
            <a:endParaRPr lang="en-US" dirty="0"/>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Cloud Digital Interface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116</a:t>
            </a:fld>
            <a:endParaRPr lang="en-US" dirty="0"/>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117</a:t>
            </a:fld>
            <a:endParaRPr lang="en-US" dirty="0"/>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3" name="Straight Connector 2" descr="Next service icon.">
            <a:extLst>
              <a:ext uri="{FF2B5EF4-FFF2-40B4-BE49-F238E27FC236}">
                <a16:creationId xmlns:a16="http://schemas.microsoft.com/office/drawing/2014/main" id="{B0585607-167F-629B-80FF-4297ACCFBFA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WS Deadline Cloud service icon.">
            <a:extLst>
              <a:ext uri="{FF2B5EF4-FFF2-40B4-BE49-F238E27FC236}">
                <a16:creationId xmlns:a16="http://schemas.microsoft.com/office/drawing/2014/main" id="{BB5846EB-C18B-5EA8-D90B-EE5AD58AF07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D614E827-CB61-ADE9-B766-1B418984B0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Deadline Cloud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119</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Frost</a:t>
            </a:r>
          </a:p>
        </p:txBody>
      </p:sp>
    </p:spTree>
    <p:extLst>
      <p:ext uri="{BB962C8B-B14F-4D97-AF65-F5344CB8AC3E}">
        <p14:creationId xmlns:p14="http://schemas.microsoft.com/office/powerpoint/2010/main" val="218453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98529E8-6907-4BE5-419B-CFDE4635093C}"/>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68FF791-8D78-5887-F4BB-E3EAF6FA8055}"/>
              </a:ext>
            </a:extLst>
          </p:cNvPr>
          <p:cNvSpPr>
            <a:spLocks noGrp="1"/>
          </p:cNvSpPr>
          <p:nvPr>
            <p:ph type="sldNum" sz="quarter" idx="14"/>
          </p:nvPr>
        </p:nvSpPr>
        <p:spPr/>
        <p:txBody>
          <a:bodyPr/>
          <a:lstStyle/>
          <a:p>
            <a:fld id="{EB4B8DE2-A4E8-46E4-8BBF-D75455EFF32C}" type="slidenum">
              <a:rPr lang="en-US" smtClean="0"/>
              <a:pPr/>
              <a:t>12</a:t>
            </a:fld>
            <a:endParaRPr lang="en-US" dirty="0"/>
          </a:p>
        </p:txBody>
      </p:sp>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dirty="0"/>
              <a:t>Guidance for Portrait View Use Case</a:t>
            </a:r>
          </a:p>
        </p:txBody>
      </p:sp>
      <p:sp>
        <p:nvSpPr>
          <p:cNvPr id="14" name="Text Placeholder 13">
            <a:extLst>
              <a:ext uri="{FF2B5EF4-FFF2-40B4-BE49-F238E27FC236}">
                <a16:creationId xmlns:a16="http://schemas.microsoft.com/office/drawing/2014/main" id="{4DC56DBF-4C16-494E-AB50-ADECF3481EB4}"/>
              </a:ext>
            </a:extLst>
          </p:cNvPr>
          <p:cNvSpPr>
            <a:spLocks noGrp="1"/>
          </p:cNvSpPr>
          <p:nvPr>
            <p:ph type="body" sz="quarter" idx="11"/>
          </p:nvPr>
        </p:nvSpPr>
        <p:spPr>
          <a:xfrm>
            <a:off x="241300" y="1176338"/>
            <a:ext cx="7265935" cy="4725987"/>
          </a:xfrm>
        </p:spPr>
        <p:txBody>
          <a:bodyPr/>
          <a:lstStyle/>
          <a:p>
            <a:r>
              <a:rPr lang="en-US" dirty="0"/>
              <a:t>There are use-cases where a diagram may be added to a Microsoft Word Document, Blog post, etc. that are typically in portrait view. These steps will help you build your diagram in a vertical format so it will fit properly.  </a:t>
            </a:r>
          </a:p>
          <a:p>
            <a:endParaRPr lang="en-US" dirty="0"/>
          </a:p>
        </p:txBody>
      </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grpSp>
        <p:nvGrpSpPr>
          <p:cNvPr id="15" name="justGraphic">
            <a:extLst>
              <a:ext uri="{FF2B5EF4-FFF2-40B4-BE49-F238E27FC236}">
                <a16:creationId xmlns:a16="http://schemas.microsoft.com/office/drawing/2014/main" id="{00C2717D-B0CE-694E-92D4-50E8C162F996}"/>
              </a:ext>
              <a:ext uri="{C183D7F6-B498-43B3-948B-1728B52AA6E4}">
                <adec:decorative xmlns:adec="http://schemas.microsoft.com/office/drawing/2017/decorative" val="1"/>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 uri="{C183D7F6-B498-43B3-948B-1728B52AA6E4}">
                  <adec:decorative xmlns:adec="http://schemas.microsoft.com/office/drawing/2017/decorative" val="1"/>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 uri="{C183D7F6-B498-43B3-948B-1728B52AA6E4}">
                  <adec:decorative xmlns:adec="http://schemas.microsoft.com/office/drawing/2017/decorative" val="1"/>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 uri="{C183D7F6-B498-43B3-948B-1728B52AA6E4}">
                  <adec:decorative xmlns:adec="http://schemas.microsoft.com/office/drawing/2017/decorative" val="1"/>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 uri="{C183D7F6-B498-43B3-948B-1728B52AA6E4}">
                  <adec:decorative xmlns:adec="http://schemas.microsoft.com/office/drawing/2017/decorative" val="1"/>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 uri="{C183D7F6-B498-43B3-948B-1728B52AA6E4}">
                  <adec:decorative xmlns:adec="http://schemas.microsoft.com/office/drawing/2017/decorative" val="1"/>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 uri="{C183D7F6-B498-43B3-948B-1728B52AA6E4}">
                  <adec:decorative xmlns:adec="http://schemas.microsoft.com/office/drawing/2017/decorative" val="1"/>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 uri="{C183D7F6-B498-43B3-948B-1728B52AA6E4}">
                  <adec:decorative xmlns:adec="http://schemas.microsoft.com/office/drawing/2017/decorative" val="1"/>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 uri="{C183D7F6-B498-43B3-948B-1728B52AA6E4}">
                  <adec:decorative xmlns:adec="http://schemas.microsoft.com/office/drawing/2017/decorative" val="1"/>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 uri="{C183D7F6-B498-43B3-948B-1728B52AA6E4}">
                  <adec:decorative xmlns:adec="http://schemas.microsoft.com/office/drawing/2017/decorative" val="1"/>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 uri="{C183D7F6-B498-43B3-948B-1728B52AA6E4}">
                  <adec:decorative xmlns:adec="http://schemas.microsoft.com/office/drawing/2017/decorative" val="1"/>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03101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120</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10" descr="AWS Thinkbox Sequoia service icon.">
            <a:extLst>
              <a:ext uri="{FF2B5EF4-FFF2-40B4-BE49-F238E27FC236}">
                <a16:creationId xmlns:a16="http://schemas.microsoft.com/office/drawing/2014/main" id="{91F8A30E-6F4A-7E65-E781-4F0D176F0E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Thinkbox Sequoia</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8506794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121</a:t>
            </a:fld>
            <a:endParaRPr lang="en-US" dirty="0"/>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122</a:t>
            </a:fld>
            <a:endParaRPr lang="en-US" dirty="0"/>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Migration &amp; Modernization	1/3</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123</a:t>
            </a:fld>
            <a:endParaRPr lang="en-US" dirty="0"/>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0940" y="365126"/>
            <a:ext cx="11723261" cy="644278"/>
          </a:xfrm>
        </p:spPr>
        <p:txBody>
          <a:bodyPr/>
          <a:lstStyle/>
          <a:p>
            <a:pPr>
              <a:tabLst>
                <a:tab pos="11371263" algn="r"/>
              </a:tabLst>
            </a:pPr>
            <a:r>
              <a:rPr lang="en-US" altLang="en-US" dirty="0"/>
              <a:t>Migration &amp; Modernization 	2/3</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91E44-29FE-D683-6FF8-3587A265C6B9}"/>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1B0EC4-F696-BEEF-C876-C88E001817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999D008-E179-CC27-FF82-5BBDB1EB9A2E}"/>
              </a:ext>
            </a:extLst>
          </p:cNvPr>
          <p:cNvSpPr>
            <a:spLocks noGrp="1"/>
          </p:cNvSpPr>
          <p:nvPr>
            <p:ph type="sldNum" sz="quarter" idx="11"/>
          </p:nvPr>
        </p:nvSpPr>
        <p:spPr/>
        <p:txBody>
          <a:bodyPr/>
          <a:lstStyle/>
          <a:p>
            <a:fld id="{EB4B8DE2-A4E8-46E4-8BBF-D75455EFF32C}" type="slidenum">
              <a:rPr lang="en-US" smtClean="0"/>
              <a:pPr/>
              <a:t>124</a:t>
            </a:fld>
            <a:endParaRPr lang="en-US" dirty="0"/>
          </a:p>
        </p:txBody>
      </p:sp>
      <p:sp>
        <p:nvSpPr>
          <p:cNvPr id="146437" name="Title 1">
            <a:extLst>
              <a:ext uri="{FF2B5EF4-FFF2-40B4-BE49-F238E27FC236}">
                <a16:creationId xmlns:a16="http://schemas.microsoft.com/office/drawing/2014/main" id="{05976A24-8B90-BDA5-1FF4-36DDB461DFF6}"/>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Migration &amp; Modernization	3/3</a:t>
            </a:r>
          </a:p>
        </p:txBody>
      </p:sp>
      <p:pic>
        <p:nvPicPr>
          <p:cNvPr id="44" name="Graphic 17" descr="AWS Data Transfer Terminal service icon.">
            <a:extLst>
              <a:ext uri="{FF2B5EF4-FFF2-40B4-BE49-F238E27FC236}">
                <a16:creationId xmlns:a16="http://schemas.microsoft.com/office/drawing/2014/main" id="{272EA59E-F937-8A7D-0609-F3AD54AC73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6F4998D4-CC94-35E1-7D54-0A031EEAE2C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Data Transfer Terminal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6" name="Straight Connector 5" descr="Next service icon.">
            <a:extLst>
              <a:ext uri="{FF2B5EF4-FFF2-40B4-BE49-F238E27FC236}">
                <a16:creationId xmlns:a16="http://schemas.microsoft.com/office/drawing/2014/main" id="{9A10BBE9-47AB-9E1F-F475-822E1E95BA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23" descr="AWS Transform service icon.">
            <a:extLst>
              <a:ext uri="{FF2B5EF4-FFF2-40B4-BE49-F238E27FC236}">
                <a16:creationId xmlns:a16="http://schemas.microsoft.com/office/drawing/2014/main" id="{4CCA329A-983A-E185-0810-DCBA2E2069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6611B3D1-BB24-1898-52E1-FB010B1D9960}"/>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Transform</a:t>
            </a:r>
          </a:p>
        </p:txBody>
      </p:sp>
    </p:spTree>
    <p:extLst>
      <p:ext uri="{BB962C8B-B14F-4D97-AF65-F5344CB8AC3E}">
        <p14:creationId xmlns:p14="http://schemas.microsoft.com/office/powerpoint/2010/main" val="32987408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125</a:t>
            </a:fld>
            <a:endParaRPr lang="en-US" dirty="0"/>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dirty="0"/>
              <a:t>Networking &amp;</a:t>
            </a:r>
            <a:br>
              <a:rPr lang="en-US" altLang="en-US" dirty="0"/>
            </a:br>
            <a:r>
              <a:rPr lang="en-US" altLang="en-US" dirty="0"/>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126</a:t>
            </a:fld>
            <a:endParaRPr lang="en-US" dirty="0"/>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query logging</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127</a:t>
            </a:fld>
            <a:endParaRPr lang="en-US" dirty="0"/>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Carrier gateway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128</a:t>
            </a:fld>
            <a:endParaRPr lang="en-US" dirty="0"/>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129</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483ADBE-C307-AC86-FF68-83D871A3B1FE}"/>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3F3E695-52EE-6339-0D24-6C01A7246205}"/>
              </a:ext>
            </a:extLst>
          </p:cNvPr>
          <p:cNvSpPr>
            <a:spLocks noGrp="1"/>
          </p:cNvSpPr>
          <p:nvPr>
            <p:ph type="sldNum" sz="quarter" idx="22"/>
          </p:nvPr>
        </p:nvSpPr>
        <p:spPr/>
        <p:txBody>
          <a:bodyPr/>
          <a:lstStyle/>
          <a:p>
            <a:fld id="{EB4B8DE2-A4E8-46E4-8BBF-D75455EFF32C}" type="slidenum">
              <a:rPr lang="en-US" smtClean="0"/>
              <a:pPr/>
              <a:t>13</a:t>
            </a:fld>
            <a:endParaRPr lang="en-US" dirty="0"/>
          </a:p>
        </p:txBody>
      </p:sp>
      <p:sp>
        <p:nvSpPr>
          <p:cNvPr id="7" name="Title 6">
            <a:extLst>
              <a:ext uri="{FF2B5EF4-FFF2-40B4-BE49-F238E27FC236}">
                <a16:creationId xmlns:a16="http://schemas.microsoft.com/office/drawing/2014/main" id="{5DB990C4-2B20-6AF2-8001-A5D3B0AFE68A}"/>
              </a:ext>
            </a:extLst>
          </p:cNvPr>
          <p:cNvSpPr>
            <a:spLocks noGrp="1"/>
          </p:cNvSpPr>
          <p:nvPr>
            <p:ph type="title"/>
          </p:nvPr>
        </p:nvSpPr>
        <p:spPr/>
        <p:txBody>
          <a:bodyPr/>
          <a:lstStyle/>
          <a:p>
            <a:r>
              <a:rPr lang="en-US" dirty="0"/>
              <a:t>Guidance for Training and Certification Use Case</a:t>
            </a:r>
          </a:p>
        </p:txBody>
      </p:sp>
      <p:sp>
        <p:nvSpPr>
          <p:cNvPr id="8" name="Text Placeholder 7">
            <a:extLst>
              <a:ext uri="{FF2B5EF4-FFF2-40B4-BE49-F238E27FC236}">
                <a16:creationId xmlns:a16="http://schemas.microsoft.com/office/drawing/2014/main" id="{C0D5D3D0-9B12-9208-721F-034E61ED331B}"/>
              </a:ext>
            </a:extLst>
          </p:cNvPr>
          <p:cNvSpPr>
            <a:spLocks noGrp="1"/>
          </p:cNvSpPr>
          <p:nvPr>
            <p:ph type="body" sz="quarter" idx="17"/>
          </p:nvPr>
        </p:nvSpPr>
        <p:spPr/>
        <p:txBody>
          <a:bodyPr/>
          <a:lstStyle/>
          <a:p>
            <a:r>
              <a:rPr lang="en-US" dirty="0"/>
              <a:t>Diagrams for Training and Certification should appear only on a white background.</a:t>
            </a:r>
          </a:p>
        </p:txBody>
      </p:sp>
      <p:sp>
        <p:nvSpPr>
          <p:cNvPr id="9" name="Text Placeholder 8">
            <a:extLst>
              <a:ext uri="{FF2B5EF4-FFF2-40B4-BE49-F238E27FC236}">
                <a16:creationId xmlns:a16="http://schemas.microsoft.com/office/drawing/2014/main" id="{005411F6-120E-CADA-3733-E0312B7A0FBC}"/>
              </a:ext>
            </a:extLst>
          </p:cNvPr>
          <p:cNvSpPr>
            <a:spLocks noGrp="1"/>
          </p:cNvSpPr>
          <p:nvPr>
            <p:ph type="body" sz="quarter" idx="18"/>
          </p:nvPr>
        </p:nvSpPr>
        <p:spPr>
          <a:xfrm>
            <a:off x="241300" y="2273300"/>
            <a:ext cx="3602038" cy="1985433"/>
          </a:xfrm>
        </p:spPr>
        <p:txBody>
          <a:bodyPr/>
          <a:lstStyle/>
          <a:p>
            <a:r>
              <a:rPr lang="en-US" b="1" dirty="0"/>
              <a:t>Type size and color</a:t>
            </a:r>
          </a:p>
          <a:p>
            <a:r>
              <a:rPr lang="en-US" sz="1400" dirty="0"/>
              <a:t>All type should be 16pt throughout </a:t>
            </a:r>
            <a:br>
              <a:rPr lang="en-US" sz="1400" dirty="0"/>
            </a:br>
            <a:r>
              <a:rPr lang="en-US" sz="1400" dirty="0"/>
              <a:t>the diagram</a:t>
            </a:r>
          </a:p>
          <a:p>
            <a:r>
              <a:rPr lang="en-US" sz="1400" dirty="0"/>
              <a:t>All type should be black throughout </a:t>
            </a:r>
            <a:br>
              <a:rPr lang="en-US" sz="1400" dirty="0"/>
            </a:br>
            <a:r>
              <a:rPr lang="en-US" sz="1400" dirty="0"/>
              <a:t>the diagram</a:t>
            </a:r>
          </a:p>
          <a:p>
            <a:endParaRPr lang="en-US" dirty="0"/>
          </a:p>
        </p:txBody>
      </p:sp>
      <p:sp>
        <p:nvSpPr>
          <p:cNvPr id="10" name="Text Placeholder 9">
            <a:extLst>
              <a:ext uri="{FF2B5EF4-FFF2-40B4-BE49-F238E27FC236}">
                <a16:creationId xmlns:a16="http://schemas.microsoft.com/office/drawing/2014/main" id="{F8511864-11F4-9720-A3AF-FAD58C30A3D2}"/>
              </a:ext>
            </a:extLst>
          </p:cNvPr>
          <p:cNvSpPr>
            <a:spLocks noGrp="1"/>
          </p:cNvSpPr>
          <p:nvPr>
            <p:ph type="body" sz="quarter" idx="19"/>
          </p:nvPr>
        </p:nvSpPr>
        <p:spPr>
          <a:xfrm>
            <a:off x="4294188" y="2273300"/>
            <a:ext cx="3602039" cy="1985433"/>
          </a:xfrm>
        </p:spPr>
        <p:txBody>
          <a:bodyPr/>
          <a:lstStyle/>
          <a:p>
            <a:r>
              <a:rPr lang="en-US" b="1" dirty="0"/>
              <a:t>Icon size and color</a:t>
            </a:r>
          </a:p>
          <a:p>
            <a:r>
              <a:rPr lang="en-US" sz="1400" dirty="0">
                <a:latin typeface=""/>
              </a:rPr>
              <a:t>All icon sizes are fixed and should not </a:t>
            </a:r>
            <a:br>
              <a:rPr lang="en-US" sz="1400" dirty="0">
                <a:latin typeface=""/>
              </a:rPr>
            </a:br>
            <a:r>
              <a:rPr lang="en-US" sz="1400" dirty="0">
                <a:latin typeface=""/>
              </a:rPr>
              <a:t>be altered</a:t>
            </a:r>
          </a:p>
          <a:p>
            <a:r>
              <a:rPr lang="en-US" sz="1400" dirty="0">
                <a:latin typeface=""/>
              </a:rPr>
              <a:t>All colors for icons have been accessibility tested and should not be altered </a:t>
            </a:r>
          </a:p>
          <a:p>
            <a:endParaRPr lang="en-US" dirty="0"/>
          </a:p>
        </p:txBody>
      </p:sp>
      <p:sp>
        <p:nvSpPr>
          <p:cNvPr id="11" name="Text Placeholder 10">
            <a:extLst>
              <a:ext uri="{FF2B5EF4-FFF2-40B4-BE49-F238E27FC236}">
                <a16:creationId xmlns:a16="http://schemas.microsoft.com/office/drawing/2014/main" id="{87298160-1A8D-75BE-F7E4-D7339968B3D4}"/>
              </a:ext>
            </a:extLst>
          </p:cNvPr>
          <p:cNvSpPr>
            <a:spLocks noGrp="1"/>
          </p:cNvSpPr>
          <p:nvPr>
            <p:ph type="body" sz="quarter" idx="20"/>
          </p:nvPr>
        </p:nvSpPr>
        <p:spPr>
          <a:xfrm>
            <a:off x="8326438" y="2273300"/>
            <a:ext cx="3018895" cy="1985433"/>
          </a:xfrm>
        </p:spPr>
        <p:txBody>
          <a:bodyPr/>
          <a:lstStyle/>
          <a:p>
            <a:r>
              <a:rPr lang="en-US" b="1" dirty="0"/>
              <a:t>Line weight and color</a:t>
            </a:r>
          </a:p>
          <a:p>
            <a:r>
              <a:rPr lang="en-US" sz="1400" dirty="0"/>
              <a:t>All lines should be 2pt throughout the diagram</a:t>
            </a:r>
          </a:p>
          <a:p>
            <a:r>
              <a:rPr lang="en-US" sz="1400" dirty="0"/>
              <a:t>All colors for lines have been accessibility tested and should not be altered</a:t>
            </a:r>
          </a:p>
          <a:p>
            <a:endParaRPr lang="en-US" dirty="0"/>
          </a:p>
        </p:txBody>
      </p:sp>
    </p:spTree>
    <p:extLst>
      <p:ext uri="{BB962C8B-B14F-4D97-AF65-F5344CB8AC3E}">
        <p14:creationId xmlns:p14="http://schemas.microsoft.com/office/powerpoint/2010/main" val="3340010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130</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1" y="365126"/>
            <a:ext cx="11694386" cy="644278"/>
          </a:xfrm>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Core network edge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Transit gateway route table attachment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131</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1" y="365126"/>
            <a:ext cx="11694386" cy="644278"/>
          </a:xfrm>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a:t>
            </a:r>
          </a:p>
        </p:txBody>
      </p:sp>
      <p:cxnSp>
        <p:nvCxnSpPr>
          <p:cNvPr id="3" name="Straight Connector 2" descr="Next service icon.">
            <a:extLst>
              <a:ext uri="{FF2B5EF4-FFF2-40B4-BE49-F238E27FC236}">
                <a16:creationId xmlns:a16="http://schemas.microsoft.com/office/drawing/2014/main" id="{5999B2E1-34B6-ED38-5C4C-08D36BAE9E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20" descr="Amazon Application Recovery Controller service icon.">
            <a:extLst>
              <a:ext uri="{FF2B5EF4-FFF2-40B4-BE49-F238E27FC236}">
                <a16:creationId xmlns:a16="http://schemas.microsoft.com/office/drawing/2014/main" id="{B18D3A17-00DA-15AD-0468-0F3D161E27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444E2883-CCDF-82E7-C1EB-92EC0677DE6F}"/>
              </a:ext>
            </a:extLst>
          </p:cNvPr>
          <p:cNvSpPr txBox="1">
            <a:spLocks noChangeArrowheads="1"/>
          </p:cNvSpPr>
          <p:nvPr/>
        </p:nvSpPr>
        <p:spPr bwMode="auto">
          <a:xfrm>
            <a:off x="4569303" y="1946275"/>
            <a:ext cx="2107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Application Recovery Controller</a:t>
            </a:r>
          </a:p>
        </p:txBody>
      </p:sp>
    </p:spTree>
    <p:extLst>
      <p:ext uri="{BB962C8B-B14F-4D97-AF65-F5344CB8AC3E}">
        <p14:creationId xmlns:p14="http://schemas.microsoft.com/office/powerpoint/2010/main" val="16874774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132</a:t>
            </a:fld>
            <a:endParaRPr lang="en-US" dirty="0"/>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133</a:t>
            </a:fld>
            <a:endParaRPr lang="en-US" dirty="0"/>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0941" y="365126"/>
            <a:ext cx="11704012" cy="644278"/>
          </a:xfrm>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Noise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Embedded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Managed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134</a:t>
            </a:fld>
            <a:endParaRPr lang="en-US" dirty="0"/>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dirty="0"/>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135</a:t>
            </a:fld>
            <a:endParaRPr lang="en-US" dirty="0"/>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0940" y="403627"/>
            <a:ext cx="11694385" cy="563562"/>
          </a:xfrm>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136</a:t>
            </a:fld>
            <a:endParaRPr lang="en-US" dirty="0"/>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dirty="0"/>
              <a:t>Security, Identity,</a:t>
            </a:r>
            <a:br>
              <a:rPr lang="en-US" altLang="en-US" dirty="0"/>
            </a:br>
            <a:r>
              <a:rPr lang="en-US" altLang="en-US" dirty="0"/>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137</a:t>
            </a:fld>
            <a:endParaRPr lang="en-US" dirty="0"/>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138</a:t>
            </a:fld>
            <a:endParaRPr lang="en-US" dirty="0"/>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CloudHSM</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139</a:t>
            </a:fld>
            <a:endParaRPr lang="en-US" dirty="0"/>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14</a:t>
            </a:fld>
            <a:endParaRPr lang="en-US" dirty="0"/>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a:xfrm>
            <a:off x="241300" y="2273301"/>
            <a:ext cx="3602038" cy="1196392"/>
          </a:xfrm>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5" name="justGraphic">
            <a:extLst>
              <a:ext uri="{FF2B5EF4-FFF2-40B4-BE49-F238E27FC236}">
                <a16:creationId xmlns:a16="http://schemas.microsoft.com/office/drawing/2014/main" id="{A471BF89-9B2D-EFC3-51C1-603E97867F6A}"/>
              </a:ext>
              <a:ext uri="{C183D7F6-B498-43B3-948B-1728B52AA6E4}">
                <adec:decorative xmlns:adec="http://schemas.microsoft.com/office/drawing/2017/decorative" val="1"/>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a:xfrm>
            <a:off x="4294188" y="2273300"/>
            <a:ext cx="3603625" cy="1369003"/>
          </a:xfrm>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2" name="justGraphic2">
            <a:extLst>
              <a:ext uri="{FF2B5EF4-FFF2-40B4-BE49-F238E27FC236}">
                <a16:creationId xmlns:a16="http://schemas.microsoft.com/office/drawing/2014/main" id="{EBFE7337-1052-4DD8-ADE1-885C19A22C72}"/>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21" name="Rectangle 20">
              <a:extLst>
                <a:ext uri="{FF2B5EF4-FFF2-40B4-BE49-F238E27FC236}">
                  <a16:creationId xmlns:a16="http://schemas.microsoft.com/office/drawing/2014/main" id="{6D1FEF31-2F9C-8E4C-883C-A8738890353F}"/>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28" name="Graphic 27">
              <a:extLst>
                <a:ext uri="{FF2B5EF4-FFF2-40B4-BE49-F238E27FC236}">
                  <a16:creationId xmlns:a16="http://schemas.microsoft.com/office/drawing/2014/main" id="{D0F43F82-0D64-9447-8205-05C0DECAB7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5" name="Rectangle 24">
            <a:extLst>
              <a:ext uri="{FF2B5EF4-FFF2-40B4-BE49-F238E27FC236}">
                <a16:creationId xmlns:a16="http://schemas.microsoft.com/office/drawing/2014/main" id="{44B59D78-ACC8-0847-A06F-8CDA868E9FFB}"/>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 name="Rectangle 3">
            <a:extLst>
              <a:ext uri="{FF2B5EF4-FFF2-40B4-BE49-F238E27FC236}">
                <a16:creationId xmlns:a16="http://schemas.microsoft.com/office/drawing/2014/main" id="{13DD63AC-1A2B-D0AF-F2D5-67204F2A5A5D}"/>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Add a custom group if needed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(see slide 26).</a:t>
            </a:r>
          </a:p>
        </p:txBody>
      </p:sp>
      <p:sp>
        <p:nvSpPr>
          <p:cNvPr id="26" name="Rectangle 25">
            <a:extLst>
              <a:ext uri="{FF2B5EF4-FFF2-40B4-BE49-F238E27FC236}">
                <a16:creationId xmlns:a16="http://schemas.microsoft.com/office/drawing/2014/main" id="{B8D19054-8415-A346-AFF4-A48FE8CB953C}"/>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C29579A4-6D23-4441-941F-AAEEC9C94D7A}"/>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groups with nonapproved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17147026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140</a:t>
            </a:fld>
            <a:endParaRPr lang="en-US" dirty="0"/>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0940" y="365126"/>
            <a:ext cx="11694385" cy="644278"/>
          </a:xfrm>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a:xfrm>
            <a:off x="4038600" y="6289500"/>
            <a:ext cx="4114800" cy="365125"/>
          </a:xfrm>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141</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Security, Identity, &amp; Compliance	5/7</a:t>
            </a:r>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IAM Identity Center </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142</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Security, Identity, &amp; Compliance	6/7</a:t>
            </a:r>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143</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704007" cy="644278"/>
          </a:xfrm>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Payment Cryptography</a:t>
            </a:r>
          </a:p>
        </p:txBody>
      </p:sp>
      <p:cxnSp>
        <p:nvCxnSpPr>
          <p:cNvPr id="3" name="Straight Connector 2" descr="Next service icon.">
            <a:extLst>
              <a:ext uri="{FF2B5EF4-FFF2-40B4-BE49-F238E27FC236}">
                <a16:creationId xmlns:a16="http://schemas.microsoft.com/office/drawing/2014/main" id="{24262722-1426-FB31-0062-C8BF2E4555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6" descr="AWS Security Incident Response service icon.">
            <a:extLst>
              <a:ext uri="{FF2B5EF4-FFF2-40B4-BE49-F238E27FC236}">
                <a16:creationId xmlns:a16="http://schemas.microsoft.com/office/drawing/2014/main" id="{0CB53173-655F-8EC8-6291-3876610D97F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a:extLst>
              <a:ext uri="{FF2B5EF4-FFF2-40B4-BE49-F238E27FC236}">
                <a16:creationId xmlns:a16="http://schemas.microsoft.com/office/drawing/2014/main" id="{ABB9A4E5-B3FF-6AFC-1E04-76239E17DD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Security Incident Response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742118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144</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dirty="0"/>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145</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0" y="365126"/>
            <a:ext cx="11704012" cy="644278"/>
          </a:xfrm>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146</a:t>
            </a:fld>
            <a:endParaRPr lang="en-US" dirty="0"/>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dirty="0"/>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147</a:t>
            </a:fld>
            <a:endParaRPr lang="en-US" dirty="0"/>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0940" y="365126"/>
            <a:ext cx="11704009" cy="644278"/>
          </a:xfrm>
        </p:spPr>
        <p:txBody>
          <a:bodyPr/>
          <a:lstStyle/>
          <a:p>
            <a:pPr>
              <a:tabLst>
                <a:tab pos="11371263" algn="r"/>
              </a:tabLst>
            </a:pPr>
            <a:r>
              <a:rPr lang="en-US" altLang="en-US" dirty="0"/>
              <a:t>Storage	1/8</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Amazon Data Lifecycle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148</a:t>
            </a:fld>
            <a:endParaRPr lang="en-US" dirty="0"/>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Storage 	2/8</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Standard</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Intelligent</a:t>
            </a:r>
            <a:r>
              <a:rPr lang="en-US" sz="1200" dirty="0">
                <a:latin typeface="+mn-lt"/>
              </a:rPr>
              <a:t>-</a:t>
            </a:r>
            <a:r>
              <a:rPr lang="en-US" altLang="en-US" sz="1200" dirty="0">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One Zone</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FSx</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149</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3/8</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OpenZFS</a:t>
            </a:r>
          </a:p>
        </p:txBody>
      </p:sp>
    </p:spTree>
    <p:extLst>
      <p:ext uri="{BB962C8B-B14F-4D97-AF65-F5344CB8AC3E}">
        <p14:creationId xmlns:p14="http://schemas.microsoft.com/office/powerpoint/2010/main" val="241621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15</a:t>
            </a:fld>
            <a:endParaRPr lang="en-US" dirty="0"/>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50504" cy="984250"/>
          </a:xfrm>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1"/>
            <a:ext cx="7489537" cy="3575050"/>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9" name="justGraphic">
            <a:extLst>
              <a:ext uri="{FF2B5EF4-FFF2-40B4-BE49-F238E27FC236}">
                <a16:creationId xmlns:a16="http://schemas.microsoft.com/office/drawing/2014/main" id="{AAEA80AA-B3BD-C957-E446-A34D9E780694}"/>
              </a:ext>
              <a:ext uri="{C183D7F6-B498-43B3-948B-1728B52AA6E4}">
                <adec:decorative xmlns:adec="http://schemas.microsoft.com/office/drawing/2017/decorative" val="1"/>
              </a:ext>
            </a:extLst>
          </p:cNvPr>
          <p:cNvGrpSpPr/>
          <p:nvPr/>
        </p:nvGrpSpPr>
        <p:grpSpPr>
          <a:xfrm>
            <a:off x="3170314" y="3312636"/>
            <a:ext cx="1336372" cy="1496380"/>
            <a:chOff x="3170314" y="3539569"/>
            <a:chExt cx="1336372" cy="1496380"/>
          </a:xfrm>
        </p:grpSpPr>
        <p:pic>
          <p:nvPicPr>
            <p:cNvPr id="4" name="Picture 3">
              <a:extLst>
                <a:ext uri="{FF2B5EF4-FFF2-40B4-BE49-F238E27FC236}">
                  <a16:creationId xmlns:a16="http://schemas.microsoft.com/office/drawing/2014/main" id="{FC58E773-5DDA-7AD9-F68A-30E4A5EE3C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70314" y="3539569"/>
              <a:ext cx="937600" cy="1118540"/>
            </a:xfrm>
            <a:prstGeom prst="rect">
              <a:avLst/>
            </a:prstGeom>
          </p:spPr>
        </p:pic>
        <p:grpSp>
          <p:nvGrpSpPr>
            <p:cNvPr id="14" name="Group 13">
              <a:extLst>
                <a:ext uri="{FF2B5EF4-FFF2-40B4-BE49-F238E27FC236}">
                  <a16:creationId xmlns:a16="http://schemas.microsoft.com/office/drawing/2014/main" id="{CE454526-C024-73CD-C0BF-5DC7EA0235DA}"/>
                </a:ext>
              </a:extLst>
            </p:cNvPr>
            <p:cNvGrpSpPr/>
            <p:nvPr/>
          </p:nvGrpSpPr>
          <p:grpSpPr>
            <a:xfrm>
              <a:off x="3862561" y="4423569"/>
              <a:ext cx="644125" cy="612380"/>
              <a:chOff x="3862561" y="4423569"/>
              <a:chExt cx="644125" cy="612380"/>
            </a:xfrm>
          </p:grpSpPr>
          <p:sp>
            <p:nvSpPr>
              <p:cNvPr id="15" name="Rectangle 14">
                <a:extLst>
                  <a:ext uri="{FF2B5EF4-FFF2-40B4-BE49-F238E27FC236}">
                    <a16:creationId xmlns:a16="http://schemas.microsoft.com/office/drawing/2014/main" id="{913D81CA-D115-AA8B-DFC1-95984A090BF1}"/>
                  </a:ext>
                  <a:ext uri="{C183D7F6-B498-43B3-948B-1728B52AA6E4}">
                    <adec:decorative xmlns:adec="http://schemas.microsoft.com/office/drawing/2017/decorative" val="1"/>
                  </a:ext>
                </a:extLst>
              </p:cNvPr>
              <p:cNvSpPr/>
              <p:nvPr/>
            </p:nvSpPr>
            <p:spPr>
              <a:xfrm>
                <a:off x="3862561" y="4423569"/>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8" name="Straight Arrow Connector 17">
                <a:extLst>
                  <a:ext uri="{FF2B5EF4-FFF2-40B4-BE49-F238E27FC236}">
                    <a16:creationId xmlns:a16="http://schemas.microsoft.com/office/drawing/2014/main" id="{8309F04F-288F-4C40-0A9D-96772AC3EEAD}"/>
                  </a:ext>
                  <a:ext uri="{C183D7F6-B498-43B3-948B-1728B52AA6E4}">
                    <adec:decorative xmlns:adec="http://schemas.microsoft.com/office/drawing/2017/decorative" val="1"/>
                  </a:ext>
                </a:extLst>
              </p:cNvPr>
              <p:cNvCxnSpPr>
                <a:cxnSpLocks/>
              </p:cNvCxnSpPr>
              <p:nvPr/>
            </p:nvCxnSpPr>
            <p:spPr>
              <a:xfrm>
                <a:off x="4184823" y="4550569"/>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1CFA0F-A0A8-9C3C-68CB-4FEB936530E3}"/>
                  </a:ext>
                  <a:ext uri="{C183D7F6-B498-43B3-948B-1728B52AA6E4}">
                    <adec:decorative xmlns:adec="http://schemas.microsoft.com/office/drawing/2017/decorative" val="1"/>
                  </a:ext>
                </a:extLst>
              </p:cNvPr>
              <p:cNvCxnSpPr>
                <a:cxnSpLocks/>
              </p:cNvCxnSpPr>
              <p:nvPr/>
            </p:nvCxnSpPr>
            <p:spPr>
              <a:xfrm>
                <a:off x="4003848" y="4742657"/>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8123202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150</a:t>
            </a:fld>
            <a:endParaRPr lang="en-US" dirty="0"/>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4/8</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6" name="Straight Connector 5" descr="Next service icon.">
            <a:extLst>
              <a:ext uri="{FF2B5EF4-FFF2-40B4-BE49-F238E27FC236}">
                <a16:creationId xmlns:a16="http://schemas.microsoft.com/office/drawing/2014/main" id="{2CBA37AE-28B3-0A6A-8075-1FAE30A6326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File Cache service icon.">
            <a:extLst>
              <a:ext uri="{FF2B5EF4-FFF2-40B4-BE49-F238E27FC236}">
                <a16:creationId xmlns:a16="http://schemas.microsoft.com/office/drawing/2014/main" id="{5AD56735-FE18-EC0F-1241-FB4601341EE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9225" y="1189052"/>
            <a:ext cx="762000" cy="762000"/>
          </a:xfrm>
          <a:prstGeom prst="rect">
            <a:avLst/>
          </a:prstGeom>
        </p:spPr>
      </p:pic>
      <p:sp>
        <p:nvSpPr>
          <p:cNvPr id="8" name="TextBox 9">
            <a:extLst>
              <a:ext uri="{FF2B5EF4-FFF2-40B4-BE49-F238E27FC236}">
                <a16:creationId xmlns:a16="http://schemas.microsoft.com/office/drawing/2014/main" id="{6E8A3F0B-B535-624A-A421-AF0160A681B7}"/>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9" name="Graphic 8" descr="On-premises NFS Linked datasets resource icon for the Amazon File Cache service.">
            <a:extLst>
              <a:ext uri="{FF2B5EF4-FFF2-40B4-BE49-F238E27FC236}">
                <a16:creationId xmlns:a16="http://schemas.microsoft.com/office/drawing/2014/main" id="{738E2CE3-7E93-CE8A-2645-7448207F3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9509" y="2843857"/>
            <a:ext cx="457200" cy="457200"/>
          </a:xfrm>
          <a:prstGeom prst="rect">
            <a:avLst/>
          </a:prstGeom>
        </p:spPr>
      </p:pic>
      <p:sp>
        <p:nvSpPr>
          <p:cNvPr id="10" name="TextBox 17">
            <a:extLst>
              <a:ext uri="{FF2B5EF4-FFF2-40B4-BE49-F238E27FC236}">
                <a16:creationId xmlns:a16="http://schemas.microsoft.com/office/drawing/2014/main" id="{82CDEC19-B1B1-E81D-5A7C-D41ACF67886C}"/>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11" name="Graphic 10" descr="Hybrid NFS linked datasets resource icon for the Amazon File Cache service.">
            <a:extLst>
              <a:ext uri="{FF2B5EF4-FFF2-40B4-BE49-F238E27FC236}">
                <a16:creationId xmlns:a16="http://schemas.microsoft.com/office/drawing/2014/main" id="{61A32DBA-7EB2-F32C-84C3-B528862C983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5160" y="3865761"/>
            <a:ext cx="457200" cy="457200"/>
          </a:xfrm>
          <a:prstGeom prst="rect">
            <a:avLst/>
          </a:prstGeom>
        </p:spPr>
      </p:pic>
      <p:sp>
        <p:nvSpPr>
          <p:cNvPr id="12" name="TextBox 17">
            <a:extLst>
              <a:ext uri="{FF2B5EF4-FFF2-40B4-BE49-F238E27FC236}">
                <a16:creationId xmlns:a16="http://schemas.microsoft.com/office/drawing/2014/main" id="{2600EF36-BFE2-5D29-014E-DC03DA8489FD}"/>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13" name="Graphic 12" descr="S3 linked datasets resource icon for the Amazon File Cache service.">
            <a:extLst>
              <a:ext uri="{FF2B5EF4-FFF2-40B4-BE49-F238E27FC236}">
                <a16:creationId xmlns:a16="http://schemas.microsoft.com/office/drawing/2014/main" id="{BF3093AF-E004-D1F2-7364-B6BB40039B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9735" y="4883537"/>
            <a:ext cx="457200" cy="457200"/>
          </a:xfrm>
          <a:prstGeom prst="rect">
            <a:avLst/>
          </a:prstGeom>
        </p:spPr>
      </p:pic>
      <p:sp>
        <p:nvSpPr>
          <p:cNvPr id="14" name="TextBox 17">
            <a:extLst>
              <a:ext uri="{FF2B5EF4-FFF2-40B4-BE49-F238E27FC236}">
                <a16:creationId xmlns:a16="http://schemas.microsoft.com/office/drawing/2014/main" id="{C69DF62E-57AE-AB3D-A28D-E7427F9AC0EE}"/>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linked datasets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151</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701809" cy="644278"/>
          </a:xfrm>
        </p:spPr>
        <p:txBody>
          <a:bodyPr/>
          <a:lstStyle/>
          <a:p>
            <a:pPr>
              <a:tabLst>
                <a:tab pos="11371263" algn="r"/>
              </a:tabLst>
            </a:pPr>
            <a:r>
              <a:rPr lang="en-US" altLang="en-US" dirty="0"/>
              <a:t>Storage	5/8</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Tree>
    <p:extLst>
      <p:ext uri="{BB962C8B-B14F-4D97-AF65-F5344CB8AC3E}">
        <p14:creationId xmlns:p14="http://schemas.microsoft.com/office/powerpoint/2010/main" val="2534958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5E388-58C5-30B4-0D03-769C0B4A2D4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7DA65BF-39CD-0008-AC42-E3192E89A8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1D729A6-90E4-4BB8-2EDE-7428C42002C7}"/>
              </a:ext>
            </a:extLst>
          </p:cNvPr>
          <p:cNvSpPr>
            <a:spLocks noGrp="1"/>
          </p:cNvSpPr>
          <p:nvPr>
            <p:ph type="sldNum" sz="quarter" idx="11"/>
          </p:nvPr>
        </p:nvSpPr>
        <p:spPr/>
        <p:txBody>
          <a:bodyPr/>
          <a:lstStyle/>
          <a:p>
            <a:fld id="{EB4B8DE2-A4E8-46E4-8BBF-D75455EFF32C}" type="slidenum">
              <a:rPr lang="en-US" smtClean="0"/>
              <a:pPr/>
              <a:t>152</a:t>
            </a:fld>
            <a:endParaRPr lang="en-US" dirty="0"/>
          </a:p>
        </p:txBody>
      </p:sp>
      <p:sp>
        <p:nvSpPr>
          <p:cNvPr id="173065" name="Title 1">
            <a:extLst>
              <a:ext uri="{FF2B5EF4-FFF2-40B4-BE49-F238E27FC236}">
                <a16:creationId xmlns:a16="http://schemas.microsoft.com/office/drawing/2014/main" id="{F35C1E6D-4DB6-59CA-3C31-4D7EE5EBE178}"/>
              </a:ext>
            </a:extLst>
          </p:cNvPr>
          <p:cNvSpPr>
            <a:spLocks noGrp="1" noChangeArrowheads="1"/>
          </p:cNvSpPr>
          <p:nvPr>
            <p:ph type="title"/>
          </p:nvPr>
        </p:nvSpPr>
        <p:spPr>
          <a:xfrm>
            <a:off x="240940" y="365126"/>
            <a:ext cx="11704012" cy="644278"/>
          </a:xfrm>
        </p:spPr>
        <p:txBody>
          <a:bodyPr/>
          <a:lstStyle/>
          <a:p>
            <a:pPr>
              <a:tabLst>
                <a:tab pos="11371263" algn="r"/>
              </a:tabLst>
            </a:pPr>
            <a:r>
              <a:rPr lang="en-US" altLang="en-US" dirty="0"/>
              <a:t>Storage	6/8</a:t>
            </a:r>
          </a:p>
        </p:txBody>
      </p:sp>
      <p:pic>
        <p:nvPicPr>
          <p:cNvPr id="56" name="Graphic 8" descr="Amazon Simple Storage Service (Amazon S3) service icon.">
            <a:extLst>
              <a:ext uri="{FF2B5EF4-FFF2-40B4-BE49-F238E27FC236}">
                <a16:creationId xmlns:a16="http://schemas.microsoft.com/office/drawing/2014/main" id="{2D094D16-559A-2826-702D-11E0201C47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9183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3480CD0-2FB8-CAE9-C4CE-F32F7DBD33B7}"/>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39EDE038-C9C0-EB22-E35E-6965EE42D3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800" y="2816367"/>
            <a:ext cx="457200" cy="457200"/>
          </a:xfrm>
          <a:prstGeom prst="rect">
            <a:avLst/>
          </a:prstGeom>
        </p:spPr>
      </p:pic>
      <p:sp>
        <p:nvSpPr>
          <p:cNvPr id="61" name="TextBox 62">
            <a:extLst>
              <a:ext uri="{FF2B5EF4-FFF2-40B4-BE49-F238E27FC236}">
                <a16:creationId xmlns:a16="http://schemas.microsoft.com/office/drawing/2014/main" id="{F5C81401-1C97-664A-94C5-7F532AC20E94}"/>
              </a:ext>
            </a:extLst>
          </p:cNvPr>
          <p:cNvSpPr txBox="1">
            <a:spLocks noChangeArrowheads="1"/>
          </p:cNvSpPr>
          <p:nvPr/>
        </p:nvSpPr>
        <p:spPr bwMode="auto">
          <a:xfrm>
            <a:off x="2259369" y="3281504"/>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2F994564-41EF-14A1-1B36-8DA8F234D8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711" y="2816367"/>
            <a:ext cx="457200" cy="457200"/>
          </a:xfrm>
          <a:prstGeom prst="rect">
            <a:avLst/>
          </a:prstGeom>
        </p:spPr>
      </p:pic>
      <p:sp>
        <p:nvSpPr>
          <p:cNvPr id="60" name="TextBox 61">
            <a:extLst>
              <a:ext uri="{FF2B5EF4-FFF2-40B4-BE49-F238E27FC236}">
                <a16:creationId xmlns:a16="http://schemas.microsoft.com/office/drawing/2014/main" id="{4B8CE44E-A8AB-5BCE-DF35-BBBF50958E51}"/>
              </a:ext>
            </a:extLst>
          </p:cNvPr>
          <p:cNvSpPr txBox="1">
            <a:spLocks noChangeArrowheads="1"/>
          </p:cNvSpPr>
          <p:nvPr/>
        </p:nvSpPr>
        <p:spPr bwMode="auto">
          <a:xfrm>
            <a:off x="3660890" y="3274977"/>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07965EC-D89E-C0AB-39DC-62ED954269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5540" y="2812804"/>
            <a:ext cx="457200" cy="457200"/>
          </a:xfrm>
          <a:prstGeom prst="rect">
            <a:avLst/>
          </a:prstGeom>
        </p:spPr>
      </p:pic>
      <p:sp>
        <p:nvSpPr>
          <p:cNvPr id="63" name="TextBox 68">
            <a:extLst>
              <a:ext uri="{FF2B5EF4-FFF2-40B4-BE49-F238E27FC236}">
                <a16:creationId xmlns:a16="http://schemas.microsoft.com/office/drawing/2014/main" id="{7D23601F-D1C1-D08A-FDCC-705B0165A50D}"/>
              </a:ext>
            </a:extLst>
          </p:cNvPr>
          <p:cNvSpPr txBox="1">
            <a:spLocks noChangeArrowheads="1"/>
          </p:cNvSpPr>
          <p:nvPr/>
        </p:nvSpPr>
        <p:spPr bwMode="auto">
          <a:xfrm>
            <a:off x="4897046"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49100BDA-BE23-1721-7956-49EF53E9C5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46368" y="2827347"/>
            <a:ext cx="457200" cy="457200"/>
          </a:xfrm>
          <a:prstGeom prst="rect">
            <a:avLst/>
          </a:prstGeom>
        </p:spPr>
      </p:pic>
      <p:sp>
        <p:nvSpPr>
          <p:cNvPr id="62" name="TextBox 67">
            <a:extLst>
              <a:ext uri="{FF2B5EF4-FFF2-40B4-BE49-F238E27FC236}">
                <a16:creationId xmlns:a16="http://schemas.microsoft.com/office/drawing/2014/main" id="{71039DE8-735B-4871-4A8E-0910895DB2D8}"/>
              </a:ext>
            </a:extLst>
          </p:cNvPr>
          <p:cNvSpPr txBox="1">
            <a:spLocks noChangeArrowheads="1"/>
          </p:cNvSpPr>
          <p:nvPr/>
        </p:nvSpPr>
        <p:spPr bwMode="auto">
          <a:xfrm>
            <a:off x="6344112" y="327593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D026267B-1DBD-4B61-C432-F2BD8A74BA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4602" y="2840155"/>
            <a:ext cx="457200" cy="457200"/>
          </a:xfrm>
          <a:prstGeom prst="rect">
            <a:avLst/>
          </a:prstGeom>
        </p:spPr>
      </p:pic>
      <p:sp>
        <p:nvSpPr>
          <p:cNvPr id="59" name="TextBox 60">
            <a:extLst>
              <a:ext uri="{FF2B5EF4-FFF2-40B4-BE49-F238E27FC236}">
                <a16:creationId xmlns:a16="http://schemas.microsoft.com/office/drawing/2014/main" id="{7B961A46-FA2A-20DA-53FE-B637BEC08727}"/>
              </a:ext>
            </a:extLst>
          </p:cNvPr>
          <p:cNvSpPr txBox="1">
            <a:spLocks noChangeArrowheads="1"/>
          </p:cNvSpPr>
          <p:nvPr/>
        </p:nvSpPr>
        <p:spPr bwMode="auto">
          <a:xfrm>
            <a:off x="7537778" y="3290889"/>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D0C749B6-E428-CBBD-C18A-1128C21627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6758" y="3879328"/>
            <a:ext cx="457200" cy="457200"/>
          </a:xfrm>
          <a:prstGeom prst="rect">
            <a:avLst/>
          </a:prstGeom>
        </p:spPr>
      </p:pic>
      <p:sp>
        <p:nvSpPr>
          <p:cNvPr id="58" name="TextBox 59">
            <a:extLst>
              <a:ext uri="{FF2B5EF4-FFF2-40B4-BE49-F238E27FC236}">
                <a16:creationId xmlns:a16="http://schemas.microsoft.com/office/drawing/2014/main" id="{4FA8DE95-0E2B-4AA4-09A6-95FD08A06BAC}"/>
              </a:ext>
            </a:extLst>
          </p:cNvPr>
          <p:cNvSpPr txBox="1">
            <a:spLocks noChangeArrowheads="1"/>
          </p:cNvSpPr>
          <p:nvPr/>
        </p:nvSpPr>
        <p:spPr bwMode="auto">
          <a:xfrm>
            <a:off x="2456351" y="4323712"/>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A09DF607-45BB-B9B0-65BD-05E7EAF0FB2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00711" y="3879328"/>
            <a:ext cx="457200" cy="457200"/>
          </a:xfrm>
          <a:prstGeom prst="rect">
            <a:avLst/>
          </a:prstGeom>
        </p:spPr>
      </p:pic>
      <p:sp>
        <p:nvSpPr>
          <p:cNvPr id="65" name="TextBox 59">
            <a:extLst>
              <a:ext uri="{FF2B5EF4-FFF2-40B4-BE49-F238E27FC236}">
                <a16:creationId xmlns:a16="http://schemas.microsoft.com/office/drawing/2014/main" id="{06351C7D-C9BE-A321-BFB8-044F1E48E79D}"/>
              </a:ext>
            </a:extLst>
          </p:cNvPr>
          <p:cNvSpPr txBox="1">
            <a:spLocks noChangeArrowheads="1"/>
          </p:cNvSpPr>
          <p:nvPr/>
        </p:nvSpPr>
        <p:spPr bwMode="auto">
          <a:xfrm>
            <a:off x="3698620" y="4331897"/>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71118962-8CD2-7502-801E-CA6FAE52B3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62098" y="3879328"/>
            <a:ext cx="457200" cy="457200"/>
          </a:xfrm>
          <a:prstGeom prst="rect">
            <a:avLst/>
          </a:prstGeom>
        </p:spPr>
      </p:pic>
      <p:sp>
        <p:nvSpPr>
          <p:cNvPr id="64" name="TextBox 59">
            <a:extLst>
              <a:ext uri="{FF2B5EF4-FFF2-40B4-BE49-F238E27FC236}">
                <a16:creationId xmlns:a16="http://schemas.microsoft.com/office/drawing/2014/main" id="{B77C37AD-5954-C520-A0D7-ED43951B3355}"/>
              </a:ext>
            </a:extLst>
          </p:cNvPr>
          <p:cNvSpPr txBox="1">
            <a:spLocks noChangeArrowheads="1"/>
          </p:cNvSpPr>
          <p:nvPr/>
        </p:nvSpPr>
        <p:spPr bwMode="auto">
          <a:xfrm>
            <a:off x="4982573" y="433596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B8DA1225-8895-7F88-F5ED-3BCCB8207DB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46051" y="3874697"/>
            <a:ext cx="457200" cy="457200"/>
          </a:xfrm>
          <a:prstGeom prst="rect">
            <a:avLst/>
          </a:prstGeom>
        </p:spPr>
      </p:pic>
      <p:sp>
        <p:nvSpPr>
          <p:cNvPr id="8" name="TextBox 59">
            <a:extLst>
              <a:ext uri="{FF2B5EF4-FFF2-40B4-BE49-F238E27FC236}">
                <a16:creationId xmlns:a16="http://schemas.microsoft.com/office/drawing/2014/main" id="{CF527111-D315-FB4E-1227-44CDA93CE27F}"/>
              </a:ext>
            </a:extLst>
          </p:cNvPr>
          <p:cNvSpPr txBox="1">
            <a:spLocks noChangeArrowheads="1"/>
          </p:cNvSpPr>
          <p:nvPr/>
        </p:nvSpPr>
        <p:spPr bwMode="auto">
          <a:xfrm>
            <a:off x="6243960" y="433596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Express One Zone</a:t>
            </a:r>
          </a:p>
        </p:txBody>
      </p:sp>
    </p:spTree>
    <p:extLst>
      <p:ext uri="{BB962C8B-B14F-4D97-AF65-F5344CB8AC3E}">
        <p14:creationId xmlns:p14="http://schemas.microsoft.com/office/powerpoint/2010/main" val="9120272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ACDF7-6FD6-28F3-7141-A777E635241E}"/>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35C100DA-F2C5-7FAB-54A6-62F84255FC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836A40A-8D4C-2CE2-0222-33B4DAFA29F1}"/>
              </a:ext>
            </a:extLst>
          </p:cNvPr>
          <p:cNvSpPr>
            <a:spLocks noGrp="1"/>
          </p:cNvSpPr>
          <p:nvPr>
            <p:ph type="sldNum" sz="quarter" idx="11"/>
          </p:nvPr>
        </p:nvSpPr>
        <p:spPr/>
        <p:txBody>
          <a:bodyPr/>
          <a:lstStyle/>
          <a:p>
            <a:fld id="{EB4B8DE2-A4E8-46E4-8BBF-D75455EFF32C}" type="slidenum">
              <a:rPr lang="en-US" smtClean="0"/>
              <a:pPr/>
              <a:t>153</a:t>
            </a:fld>
            <a:endParaRPr lang="en-US" dirty="0"/>
          </a:p>
        </p:txBody>
      </p:sp>
      <p:sp>
        <p:nvSpPr>
          <p:cNvPr id="173065" name="Title 1">
            <a:extLst>
              <a:ext uri="{FF2B5EF4-FFF2-40B4-BE49-F238E27FC236}">
                <a16:creationId xmlns:a16="http://schemas.microsoft.com/office/drawing/2014/main" id="{65252981-A67A-6814-8D70-E5B6D43129CF}"/>
              </a:ext>
            </a:extLst>
          </p:cNvPr>
          <p:cNvSpPr>
            <a:spLocks noGrp="1" noChangeArrowheads="1"/>
          </p:cNvSpPr>
          <p:nvPr>
            <p:ph type="title"/>
          </p:nvPr>
        </p:nvSpPr>
        <p:spPr/>
        <p:txBody>
          <a:bodyPr/>
          <a:lstStyle/>
          <a:p>
            <a:pPr>
              <a:tabLst>
                <a:tab pos="11371263" algn="r"/>
              </a:tabLst>
            </a:pPr>
            <a:r>
              <a:rPr lang="en-US" altLang="en-US" dirty="0"/>
              <a:t>Storage	7/8</a:t>
            </a:r>
          </a:p>
        </p:txBody>
      </p:sp>
      <p:pic>
        <p:nvPicPr>
          <p:cNvPr id="56" name="Graphic 8" descr="Amazon Simple Storage Service (Amazon S3) service icon.">
            <a:extLst>
              <a:ext uri="{FF2B5EF4-FFF2-40B4-BE49-F238E27FC236}">
                <a16:creationId xmlns:a16="http://schemas.microsoft.com/office/drawing/2014/main" id="{335A481C-29DE-94F8-9DB8-ECC70C9E91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F3FE1A25-C11C-00F2-E0C6-59869C496FD5}"/>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23" name="Graphic 22" descr="General purpose bucket resource icon for the Amazon S3 service.">
            <a:extLst>
              <a:ext uri="{FF2B5EF4-FFF2-40B4-BE49-F238E27FC236}">
                <a16:creationId xmlns:a16="http://schemas.microsoft.com/office/drawing/2014/main" id="{4DB7D4D8-36BB-71C6-FE83-29DBCADB54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17101"/>
            <a:ext cx="457200" cy="457200"/>
          </a:xfrm>
          <a:prstGeom prst="rect">
            <a:avLst/>
          </a:prstGeom>
        </p:spPr>
      </p:pic>
      <p:sp>
        <p:nvSpPr>
          <p:cNvPr id="24" name="TextBox 21">
            <a:extLst>
              <a:ext uri="{FF2B5EF4-FFF2-40B4-BE49-F238E27FC236}">
                <a16:creationId xmlns:a16="http://schemas.microsoft.com/office/drawing/2014/main" id="{E243B1F1-8060-7BA1-851C-F4BCD8F8A442}"/>
              </a:ext>
            </a:extLst>
          </p:cNvPr>
          <p:cNvSpPr txBox="1">
            <a:spLocks noChangeArrowheads="1"/>
          </p:cNvSpPr>
          <p:nvPr/>
        </p:nvSpPr>
        <p:spPr bwMode="auto">
          <a:xfrm>
            <a:off x="2256210" y="3290575"/>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37E3C976-1F29-715C-2A64-BC06DAE1843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996170" y="2820780"/>
            <a:ext cx="457200" cy="457200"/>
          </a:xfrm>
          <a:prstGeom prst="rect">
            <a:avLst/>
          </a:prstGeom>
        </p:spPr>
      </p:pic>
      <p:sp>
        <p:nvSpPr>
          <p:cNvPr id="5" name="TextBox 20">
            <a:extLst>
              <a:ext uri="{FF2B5EF4-FFF2-40B4-BE49-F238E27FC236}">
                <a16:creationId xmlns:a16="http://schemas.microsoft.com/office/drawing/2014/main" id="{4E1D8FFC-7AA1-5A2D-1377-991897ABEA5B}"/>
              </a:ext>
            </a:extLst>
          </p:cNvPr>
          <p:cNvSpPr txBox="1">
            <a:spLocks noChangeArrowheads="1"/>
          </p:cNvSpPr>
          <p:nvPr/>
        </p:nvSpPr>
        <p:spPr bwMode="auto">
          <a:xfrm>
            <a:off x="3720048" y="3287612"/>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524BA8E7-A4BA-428F-3B0C-C83A7086EC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5952" y="2811180"/>
            <a:ext cx="457200" cy="457200"/>
          </a:xfrm>
          <a:prstGeom prst="rect">
            <a:avLst/>
          </a:prstGeom>
        </p:spPr>
      </p:pic>
      <p:sp>
        <p:nvSpPr>
          <p:cNvPr id="77" name="TextBox 20">
            <a:extLst>
              <a:ext uri="{FF2B5EF4-FFF2-40B4-BE49-F238E27FC236}">
                <a16:creationId xmlns:a16="http://schemas.microsoft.com/office/drawing/2014/main" id="{1E569451-2F51-6EF2-0E74-4F59685608B5}"/>
              </a:ext>
            </a:extLst>
          </p:cNvPr>
          <p:cNvSpPr txBox="1">
            <a:spLocks noChangeArrowheads="1"/>
          </p:cNvSpPr>
          <p:nvPr/>
        </p:nvSpPr>
        <p:spPr bwMode="auto">
          <a:xfrm>
            <a:off x="4842513" y="3289309"/>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F2CC2EB1-413D-4010-A058-42BBF4888E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35734" y="2818362"/>
            <a:ext cx="457200" cy="457200"/>
          </a:xfrm>
          <a:prstGeom prst="rect">
            <a:avLst/>
          </a:prstGeom>
        </p:spPr>
      </p:pic>
      <p:sp>
        <p:nvSpPr>
          <p:cNvPr id="80" name="TextBox 52">
            <a:extLst>
              <a:ext uri="{FF2B5EF4-FFF2-40B4-BE49-F238E27FC236}">
                <a16:creationId xmlns:a16="http://schemas.microsoft.com/office/drawing/2014/main" id="{C44C28C8-E231-7C5E-AF67-CA876C72AC32}"/>
              </a:ext>
            </a:extLst>
          </p:cNvPr>
          <p:cNvSpPr txBox="1">
            <a:spLocks noChangeArrowheads="1"/>
          </p:cNvSpPr>
          <p:nvPr/>
        </p:nvSpPr>
        <p:spPr bwMode="auto">
          <a:xfrm>
            <a:off x="6072978" y="3295659"/>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4EC7A771-C05A-45E8-301D-2541E80E73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4627" y="2827347"/>
            <a:ext cx="457200" cy="457200"/>
          </a:xfrm>
          <a:prstGeom prst="rect">
            <a:avLst/>
          </a:prstGeom>
        </p:spPr>
      </p:pic>
      <p:sp>
        <p:nvSpPr>
          <p:cNvPr id="79" name="TextBox 50">
            <a:extLst>
              <a:ext uri="{FF2B5EF4-FFF2-40B4-BE49-F238E27FC236}">
                <a16:creationId xmlns:a16="http://schemas.microsoft.com/office/drawing/2014/main" id="{3A887B94-6F74-7767-57F0-B45A543D9722}"/>
              </a:ext>
            </a:extLst>
          </p:cNvPr>
          <p:cNvSpPr txBox="1">
            <a:spLocks noChangeArrowheads="1"/>
          </p:cNvSpPr>
          <p:nvPr/>
        </p:nvSpPr>
        <p:spPr bwMode="auto">
          <a:xfrm>
            <a:off x="7406995" y="3289309"/>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0C2F30AB-1A4A-FB21-A91D-B56930A74E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1319" y="3862640"/>
            <a:ext cx="457200" cy="457200"/>
          </a:xfrm>
          <a:prstGeom prst="rect">
            <a:avLst/>
          </a:prstGeom>
        </p:spPr>
      </p:pic>
      <p:sp>
        <p:nvSpPr>
          <p:cNvPr id="81" name="TextBox 50">
            <a:extLst>
              <a:ext uri="{FF2B5EF4-FFF2-40B4-BE49-F238E27FC236}">
                <a16:creationId xmlns:a16="http://schemas.microsoft.com/office/drawing/2014/main" id="{A7BB0BDA-6FE1-0003-EF14-B552B0763F54}"/>
              </a:ext>
            </a:extLst>
          </p:cNvPr>
          <p:cNvSpPr txBox="1">
            <a:spLocks noChangeArrowheads="1"/>
          </p:cNvSpPr>
          <p:nvPr/>
        </p:nvSpPr>
        <p:spPr bwMode="auto">
          <a:xfrm>
            <a:off x="2297258" y="4322004"/>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Lens</a:t>
            </a:r>
          </a:p>
        </p:txBody>
      </p:sp>
      <p:pic>
        <p:nvPicPr>
          <p:cNvPr id="30" name="Graphic 29" descr="S3 Select resource icon for the Amazon S3 service.">
            <a:extLst>
              <a:ext uri="{FF2B5EF4-FFF2-40B4-BE49-F238E27FC236}">
                <a16:creationId xmlns:a16="http://schemas.microsoft.com/office/drawing/2014/main" id="{BF2F0C30-3A0C-B3D7-9FDF-87A83F7B87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95281" y="3860747"/>
            <a:ext cx="457200" cy="457200"/>
          </a:xfrm>
          <a:prstGeom prst="rect">
            <a:avLst/>
          </a:prstGeom>
        </p:spPr>
      </p:pic>
      <p:sp>
        <p:nvSpPr>
          <p:cNvPr id="31" name="TextBox 50">
            <a:extLst>
              <a:ext uri="{FF2B5EF4-FFF2-40B4-BE49-F238E27FC236}">
                <a16:creationId xmlns:a16="http://schemas.microsoft.com/office/drawing/2014/main" id="{30BC372F-37EA-6C55-C55F-3F90AD42673D}"/>
              </a:ext>
            </a:extLst>
          </p:cNvPr>
          <p:cNvSpPr txBox="1">
            <a:spLocks noChangeArrowheads="1"/>
          </p:cNvSpPr>
          <p:nvPr/>
        </p:nvSpPr>
        <p:spPr bwMode="auto">
          <a:xfrm>
            <a:off x="3713876" y="4329617"/>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41272501-1434-C429-E322-60F01DE478A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61415" y="3860042"/>
            <a:ext cx="457200" cy="457200"/>
          </a:xfrm>
          <a:prstGeom prst="rect">
            <a:avLst/>
          </a:prstGeom>
        </p:spPr>
      </p:pic>
      <p:sp>
        <p:nvSpPr>
          <p:cNvPr id="93" name="TextBox 50">
            <a:extLst>
              <a:ext uri="{FF2B5EF4-FFF2-40B4-BE49-F238E27FC236}">
                <a16:creationId xmlns:a16="http://schemas.microsoft.com/office/drawing/2014/main" id="{BFB95FF8-7537-946A-D4B6-7BD5F3A9FABE}"/>
              </a:ext>
            </a:extLst>
          </p:cNvPr>
          <p:cNvSpPr txBox="1">
            <a:spLocks noChangeArrowheads="1"/>
          </p:cNvSpPr>
          <p:nvPr/>
        </p:nvSpPr>
        <p:spPr bwMode="auto">
          <a:xfrm>
            <a:off x="4848751" y="4322004"/>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DF853890-74D5-D2AF-E6FE-1973A62C1B5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34845" y="3862394"/>
            <a:ext cx="457200" cy="457200"/>
          </a:xfrm>
          <a:prstGeom prst="rect">
            <a:avLst/>
          </a:prstGeom>
        </p:spPr>
      </p:pic>
      <p:sp>
        <p:nvSpPr>
          <p:cNvPr id="94" name="TextBox 50">
            <a:extLst>
              <a:ext uri="{FF2B5EF4-FFF2-40B4-BE49-F238E27FC236}">
                <a16:creationId xmlns:a16="http://schemas.microsoft.com/office/drawing/2014/main" id="{7EE04558-7E62-6708-5401-BC8AFDE4EA6B}"/>
              </a:ext>
            </a:extLst>
          </p:cNvPr>
          <p:cNvSpPr txBox="1">
            <a:spLocks noChangeArrowheads="1"/>
          </p:cNvSpPr>
          <p:nvPr/>
        </p:nvSpPr>
        <p:spPr bwMode="auto">
          <a:xfrm>
            <a:off x="6160456" y="4322004"/>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10" name="Graphic 9" descr="S3 Tables resource icon for the Amazon S3 service.">
            <a:extLst>
              <a:ext uri="{FF2B5EF4-FFF2-40B4-BE49-F238E27FC236}">
                <a16:creationId xmlns:a16="http://schemas.microsoft.com/office/drawing/2014/main" id="{D81B8F32-6DE7-B5A2-1899-EB5822270B03}"/>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7804627" y="3854808"/>
            <a:ext cx="457200" cy="457200"/>
          </a:xfrm>
          <a:prstGeom prst="rect">
            <a:avLst/>
          </a:prstGeom>
        </p:spPr>
      </p:pic>
      <p:sp>
        <p:nvSpPr>
          <p:cNvPr id="11" name="TextBox 16">
            <a:extLst>
              <a:ext uri="{FF2B5EF4-FFF2-40B4-BE49-F238E27FC236}">
                <a16:creationId xmlns:a16="http://schemas.microsoft.com/office/drawing/2014/main" id="{E7817748-41A5-3090-8C5F-057BDC968A89}"/>
              </a:ext>
            </a:extLst>
          </p:cNvPr>
          <p:cNvSpPr txBox="1">
            <a:spLocks noChangeArrowheads="1"/>
          </p:cNvSpPr>
          <p:nvPr/>
        </p:nvSpPr>
        <p:spPr bwMode="auto">
          <a:xfrm>
            <a:off x="7453789" y="4316219"/>
            <a:ext cx="115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S3 Tables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S3 Vectors resource icon for the Amazon S3 service.">
            <a:extLst>
              <a:ext uri="{FF2B5EF4-FFF2-40B4-BE49-F238E27FC236}">
                <a16:creationId xmlns:a16="http://schemas.microsoft.com/office/drawing/2014/main" id="{8B1470E8-CA5E-D87E-B155-9BDD54D4961A}"/>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9073520" y="3854808"/>
            <a:ext cx="457200" cy="457200"/>
          </a:xfrm>
          <a:prstGeom prst="rect">
            <a:avLst/>
          </a:prstGeom>
        </p:spPr>
      </p:pic>
      <p:sp>
        <p:nvSpPr>
          <p:cNvPr id="36" name="TextBox 16">
            <a:extLst>
              <a:ext uri="{FF2B5EF4-FFF2-40B4-BE49-F238E27FC236}">
                <a16:creationId xmlns:a16="http://schemas.microsoft.com/office/drawing/2014/main" id="{69876D9C-D2CB-D1D0-31E5-50BA1C5E551F}"/>
              </a:ext>
            </a:extLst>
          </p:cNvPr>
          <p:cNvSpPr txBox="1">
            <a:spLocks noChangeArrowheads="1"/>
          </p:cNvSpPr>
          <p:nvPr/>
        </p:nvSpPr>
        <p:spPr bwMode="auto">
          <a:xfrm>
            <a:off x="8740722" y="4316219"/>
            <a:ext cx="115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S3 Vectors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S3 Object Lambda resource icon for the Amazon S3 service.">
            <a:extLst>
              <a:ext uri="{FF2B5EF4-FFF2-40B4-BE49-F238E27FC236}">
                <a16:creationId xmlns:a16="http://schemas.microsoft.com/office/drawing/2014/main" id="{D5D7CCB3-8903-B76F-A383-53D13FE0A24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726388" y="4940785"/>
            <a:ext cx="457200" cy="457200"/>
          </a:xfrm>
          <a:prstGeom prst="rect">
            <a:avLst/>
          </a:prstGeom>
        </p:spPr>
      </p:pic>
      <p:sp>
        <p:nvSpPr>
          <p:cNvPr id="34" name="TextBox 21">
            <a:extLst>
              <a:ext uri="{FF2B5EF4-FFF2-40B4-BE49-F238E27FC236}">
                <a16:creationId xmlns:a16="http://schemas.microsoft.com/office/drawing/2014/main" id="{88E48E8F-AB8C-B111-3F5D-BB168E2941AE}"/>
              </a:ext>
            </a:extLst>
          </p:cNvPr>
          <p:cNvSpPr txBox="1">
            <a:spLocks noChangeArrowheads="1"/>
          </p:cNvSpPr>
          <p:nvPr/>
        </p:nvSpPr>
        <p:spPr bwMode="auto">
          <a:xfrm>
            <a:off x="2263631" y="5411015"/>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986F7515-B31C-D507-0FCF-864FFAE4434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98714" y="4940785"/>
            <a:ext cx="457200" cy="457200"/>
          </a:xfrm>
          <a:prstGeom prst="rect">
            <a:avLst/>
          </a:prstGeom>
        </p:spPr>
      </p:pic>
      <p:sp>
        <p:nvSpPr>
          <p:cNvPr id="90" name="TextBox 20">
            <a:extLst>
              <a:ext uri="{FF2B5EF4-FFF2-40B4-BE49-F238E27FC236}">
                <a16:creationId xmlns:a16="http://schemas.microsoft.com/office/drawing/2014/main" id="{892F42F1-331F-54C7-7CE9-964CF774C713}"/>
              </a:ext>
            </a:extLst>
          </p:cNvPr>
          <p:cNvSpPr txBox="1">
            <a:spLocks noChangeArrowheads="1"/>
          </p:cNvSpPr>
          <p:nvPr/>
        </p:nvSpPr>
        <p:spPr bwMode="auto">
          <a:xfrm>
            <a:off x="3467688" y="541166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CE582698-B28A-E05D-FABA-B6618063F5C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265952" y="4940785"/>
            <a:ext cx="457200" cy="457200"/>
          </a:xfrm>
          <a:prstGeom prst="rect">
            <a:avLst/>
          </a:prstGeom>
        </p:spPr>
      </p:pic>
      <p:sp>
        <p:nvSpPr>
          <p:cNvPr id="95" name="TextBox 20">
            <a:extLst>
              <a:ext uri="{FF2B5EF4-FFF2-40B4-BE49-F238E27FC236}">
                <a16:creationId xmlns:a16="http://schemas.microsoft.com/office/drawing/2014/main" id="{8B4111E3-39D0-33BC-A268-71DAF2B20D7D}"/>
              </a:ext>
            </a:extLst>
          </p:cNvPr>
          <p:cNvSpPr txBox="1">
            <a:spLocks noChangeArrowheads="1"/>
          </p:cNvSpPr>
          <p:nvPr/>
        </p:nvSpPr>
        <p:spPr bwMode="auto">
          <a:xfrm>
            <a:off x="4811265" y="5411015"/>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5" name="Graphic 84" descr="Access points resource icon for the Amazon S3 service..">
            <a:extLst>
              <a:ext uri="{FF2B5EF4-FFF2-40B4-BE49-F238E27FC236}">
                <a16:creationId xmlns:a16="http://schemas.microsoft.com/office/drawing/2014/main" id="{E537C743-2AEC-6818-9BA3-5F7C9DB26E2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35734" y="4940785"/>
            <a:ext cx="457200" cy="457200"/>
          </a:xfrm>
          <a:prstGeom prst="rect">
            <a:avLst/>
          </a:prstGeom>
        </p:spPr>
      </p:pic>
      <p:sp>
        <p:nvSpPr>
          <p:cNvPr id="76" name="TextBox 18">
            <a:extLst>
              <a:ext uri="{FF2B5EF4-FFF2-40B4-BE49-F238E27FC236}">
                <a16:creationId xmlns:a16="http://schemas.microsoft.com/office/drawing/2014/main" id="{21ACDE37-F256-0688-8636-CA3DB7538302}"/>
              </a:ext>
            </a:extLst>
          </p:cNvPr>
          <p:cNvSpPr txBox="1">
            <a:spLocks noChangeArrowheads="1"/>
          </p:cNvSpPr>
          <p:nvPr/>
        </p:nvSpPr>
        <p:spPr bwMode="auto">
          <a:xfrm>
            <a:off x="6072978" y="539798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9FAA560A-F32D-6859-DFBA-E7F5F589C97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804627" y="4940785"/>
            <a:ext cx="457200" cy="457200"/>
          </a:xfrm>
          <a:prstGeom prst="rect">
            <a:avLst/>
          </a:prstGeom>
        </p:spPr>
      </p:pic>
      <p:sp>
        <p:nvSpPr>
          <p:cNvPr id="75" name="TextBox 16">
            <a:extLst>
              <a:ext uri="{FF2B5EF4-FFF2-40B4-BE49-F238E27FC236}">
                <a16:creationId xmlns:a16="http://schemas.microsoft.com/office/drawing/2014/main" id="{631154BD-889D-189C-915A-2FDA7F65A798}"/>
              </a:ext>
            </a:extLst>
          </p:cNvPr>
          <p:cNvSpPr txBox="1">
            <a:spLocks noChangeArrowheads="1"/>
          </p:cNvSpPr>
          <p:nvPr/>
        </p:nvSpPr>
        <p:spPr bwMode="auto">
          <a:xfrm>
            <a:off x="7463362" y="5411015"/>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84" name="Graphic 83" descr="Object resource icon for the Amazon S3 service.">
            <a:extLst>
              <a:ext uri="{FF2B5EF4-FFF2-40B4-BE49-F238E27FC236}">
                <a16:creationId xmlns:a16="http://schemas.microsoft.com/office/drawing/2014/main" id="{DB8DDD3E-9864-04E5-05FB-6B46B414397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73520" y="4940785"/>
            <a:ext cx="457200" cy="457200"/>
          </a:xfrm>
          <a:prstGeom prst="rect">
            <a:avLst/>
          </a:prstGeom>
        </p:spPr>
      </p:pic>
      <p:sp>
        <p:nvSpPr>
          <p:cNvPr id="74" name="TextBox 15">
            <a:extLst>
              <a:ext uri="{FF2B5EF4-FFF2-40B4-BE49-F238E27FC236}">
                <a16:creationId xmlns:a16="http://schemas.microsoft.com/office/drawing/2014/main" id="{797DFE61-FE34-37A2-4430-B4266712CF22}"/>
              </a:ext>
            </a:extLst>
          </p:cNvPr>
          <p:cNvSpPr txBox="1">
            <a:spLocks noChangeArrowheads="1"/>
          </p:cNvSpPr>
          <p:nvPr/>
        </p:nvSpPr>
        <p:spPr bwMode="auto">
          <a:xfrm>
            <a:off x="8890259" y="5417965"/>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Object</a:t>
            </a:r>
          </a:p>
        </p:txBody>
      </p:sp>
    </p:spTree>
    <p:extLst>
      <p:ext uri="{BB962C8B-B14F-4D97-AF65-F5344CB8AC3E}">
        <p14:creationId xmlns:p14="http://schemas.microsoft.com/office/powerpoint/2010/main" val="40612128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154</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8/8</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Archive</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16</a:t>
            </a:fld>
            <a:endParaRPr lang="en-US" dirty="0"/>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dirty="0"/>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14" name="Straight Arrow Connector 13" descr="Left arrow.">
            <a:extLst>
              <a:ext uri="{FF2B5EF4-FFF2-40B4-BE49-F238E27FC236}">
                <a16:creationId xmlns:a16="http://schemas.microsoft.com/office/drawing/2014/main" id="{9000D47F-3D37-0845-84DB-830DDB3A9E9B}"/>
              </a:ext>
            </a:extLst>
          </p:cNvPr>
          <p:cNvCxnSpPr/>
          <p:nvPr/>
        </p:nvCxnSpPr>
        <p:spPr>
          <a:xfrm>
            <a:off x="923925" y="3758424"/>
            <a:ext cx="1646238"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Right arrow.">
            <a:extLst>
              <a:ext uri="{FF2B5EF4-FFF2-40B4-BE49-F238E27FC236}">
                <a16:creationId xmlns:a16="http://schemas.microsoft.com/office/drawing/2014/main" id="{E7AC08C5-3561-1540-84DC-9D65E4AE51AB}"/>
              </a:ext>
            </a:extLst>
          </p:cNvPr>
          <p:cNvCxnSpPr/>
          <p:nvPr/>
        </p:nvCxnSpPr>
        <p:spPr>
          <a:xfrm>
            <a:off x="923925" y="4101324"/>
            <a:ext cx="1646238"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Double headed arrow.">
            <a:extLst>
              <a:ext uri="{FF2B5EF4-FFF2-40B4-BE49-F238E27FC236}">
                <a16:creationId xmlns:a16="http://schemas.microsoft.com/office/drawing/2014/main" id="{B6EC9781-17D1-F340-A455-9354AC76ABFC}"/>
              </a:ext>
            </a:extLst>
          </p:cNvPr>
          <p:cNvCxnSpPr>
            <a:cxnSpLocks/>
          </p:cNvCxnSpPr>
          <p:nvPr/>
        </p:nvCxnSpPr>
        <p:spPr>
          <a:xfrm>
            <a:off x="923925" y="4482324"/>
            <a:ext cx="1646238"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5" name="holdShift" descr="Double-headed arrow with a highlight on one end, being resized with hold+shift.">
            <a:extLst>
              <a:ext uri="{FF2B5EF4-FFF2-40B4-BE49-F238E27FC236}">
                <a16:creationId xmlns:a16="http://schemas.microsoft.com/office/drawing/2014/main" id="{C84647E5-7718-4AEC-8101-C15F1CBD802D}"/>
              </a:ext>
            </a:extLst>
          </p:cNvPr>
          <p:cNvGrpSpPr/>
          <p:nvPr/>
        </p:nvGrpSpPr>
        <p:grpSpPr>
          <a:xfrm>
            <a:off x="827109" y="4728627"/>
            <a:ext cx="2679679" cy="345084"/>
            <a:chOff x="827109" y="4728627"/>
            <a:chExt cx="2679679" cy="345084"/>
          </a:xfrm>
        </p:grpSpPr>
        <p:pic>
          <p:nvPicPr>
            <p:cNvPr id="34" name="Picture 33">
              <a:extLst>
                <a:ext uri="{FF2B5EF4-FFF2-40B4-BE49-F238E27FC236}">
                  <a16:creationId xmlns:a16="http://schemas.microsoft.com/office/drawing/2014/main" id="{2BB4BBBF-CB4C-4EC3-8856-BB054F406C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109" y="4728627"/>
              <a:ext cx="1851817" cy="269393"/>
            </a:xfrm>
            <a:prstGeom prst="rect">
              <a:avLst/>
            </a:prstGeom>
          </p:spPr>
        </p:pic>
        <p:sp>
          <p:nvSpPr>
            <p:cNvPr id="35" name="Rectangle 34">
              <a:extLst>
                <a:ext uri="{FF2B5EF4-FFF2-40B4-BE49-F238E27FC236}">
                  <a16:creationId xmlns:a16="http://schemas.microsoft.com/office/drawing/2014/main" id="{A7A16EDE-E408-4B06-A490-92DCB450CA1E}"/>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36" name="Straight Arrow Connector 35">
              <a:extLst>
                <a:ext uri="{FF2B5EF4-FFF2-40B4-BE49-F238E27FC236}">
                  <a16:creationId xmlns:a16="http://schemas.microsoft.com/office/drawing/2014/main" id="{2C2E3A17-C48E-4579-A905-C498D7D5AF2B}"/>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7" name="TextBox 16">
              <a:extLst>
                <a:ext uri="{FF2B5EF4-FFF2-40B4-BE49-F238E27FC236}">
                  <a16:creationId xmlns:a16="http://schemas.microsoft.com/office/drawing/2014/main" id="{F50FE1F1-7C4F-4091-AC34-EC97FEE2A563}"/>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4" name="justGraphic">
            <a:extLst>
              <a:ext uri="{FF2B5EF4-FFF2-40B4-BE49-F238E27FC236}">
                <a16:creationId xmlns:a16="http://schemas.microsoft.com/office/drawing/2014/main" id="{80B71F70-A19A-7A9D-0C62-A1347ECB2C81}"/>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chemeClr val="tx1"/>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1CC63087-B385-8C8E-2027-D167FD8B91AC}"/>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11" name="Rectangle 10">
            <a:extLst>
              <a:ext uri="{FF2B5EF4-FFF2-40B4-BE49-F238E27FC236}">
                <a16:creationId xmlns:a16="http://schemas.microsoft.com/office/drawing/2014/main" id="{FD599263-CD05-D2EE-8ADD-937EB948AD5B}"/>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4855785B-4C10-0D55-E0B4-5EE7EF14EBAA}"/>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311724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17</a:t>
            </a:fld>
            <a:endParaRPr lang="en-US" dirty="0"/>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5" y="1149350"/>
            <a:ext cx="11139540"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7923214" cy="2096755"/>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 name="correct" descr="Example of service with correct label; Amazon QuickSight is all on one line.">
            <a:extLst>
              <a:ext uri="{FF2B5EF4-FFF2-40B4-BE49-F238E27FC236}">
                <a16:creationId xmlns:a16="http://schemas.microsoft.com/office/drawing/2014/main" id="{DEFE3203-E4D4-405D-8C16-2EFDCEE98E1A}"/>
              </a:ext>
            </a:extLst>
          </p:cNvPr>
          <p:cNvGrpSpPr/>
          <p:nvPr/>
        </p:nvGrpSpPr>
        <p:grpSpPr>
          <a:xfrm>
            <a:off x="349250" y="3364651"/>
            <a:ext cx="1993900" cy="1045349"/>
            <a:chOff x="349250" y="3364651"/>
            <a:chExt cx="1993900" cy="1045349"/>
          </a:xfrm>
        </p:grpSpPr>
        <p:sp>
          <p:nvSpPr>
            <p:cNvPr id="17" name="L-Shape 16" descr="Correct.">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26"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14"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2D4FDB51-607B-4DAF-B866-D44169F18324}"/>
              </a:ext>
            </a:extLst>
          </p:cNvPr>
          <p:cNvGrpSpPr/>
          <p:nvPr/>
        </p:nvGrpSpPr>
        <p:grpSpPr>
          <a:xfrm>
            <a:off x="2490788" y="3271654"/>
            <a:ext cx="2244725" cy="1699547"/>
            <a:chOff x="2490788" y="3271654"/>
            <a:chExt cx="2244725" cy="1699547"/>
          </a:xfrm>
        </p:grpSpPr>
        <p:sp>
          <p:nvSpPr>
            <p:cNvPr id="54283" name="TextBox 13">
              <a:extLst>
                <a:ext uri="{FF2B5EF4-FFF2-40B4-BE49-F238E27FC236}">
                  <a16:creationId xmlns:a16="http://schemas.microsoft.com/office/drawing/2014/main" id="{C5B99C62-084E-F244-8706-4156F4C71DD9}"/>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8" name="Group 7">
              <a:extLst>
                <a:ext uri="{FF2B5EF4-FFF2-40B4-BE49-F238E27FC236}">
                  <a16:creationId xmlns:a16="http://schemas.microsoft.com/office/drawing/2014/main" id="{C1B62759-100C-49C2-8C76-64618C30F66E}"/>
                </a:ext>
              </a:extLst>
            </p:cNvPr>
            <p:cNvGrpSpPr/>
            <p:nvPr/>
          </p:nvGrpSpPr>
          <p:grpSpPr>
            <a:xfrm>
              <a:off x="2601913" y="3271654"/>
              <a:ext cx="2008187" cy="1318158"/>
              <a:chOff x="2601913" y="3271654"/>
              <a:chExt cx="2008187" cy="1318158"/>
            </a:xfrm>
          </p:grpSpPr>
          <p:sp>
            <p:nvSpPr>
              <p:cNvPr id="54278" name="TextBox 8">
                <a:extLst>
                  <a:ext uri="{FF2B5EF4-FFF2-40B4-BE49-F238E27FC236}">
                    <a16:creationId xmlns:a16="http://schemas.microsoft.com/office/drawing/2014/main" id="{00B7094F-F7B5-3F41-AC50-B0C92F028EBE}"/>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5" name="Multiply 14">
                <a:extLst>
                  <a:ext uri="{FF2B5EF4-FFF2-40B4-BE49-F238E27FC236}">
                    <a16:creationId xmlns:a16="http://schemas.microsoft.com/office/drawing/2014/main" id="{F1985476-B932-2B4F-AA11-D82863F46FB3}"/>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27" name="Graphic 7">
                <a:extLst>
                  <a:ext uri="{FF2B5EF4-FFF2-40B4-BE49-F238E27FC236}">
                    <a16:creationId xmlns:a16="http://schemas.microsoft.com/office/drawing/2014/main" id="{B1FE5658-2F89-5846-88C6-499BE1397999}"/>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21E72BB0-5B56-4867-833D-96902D24C554}"/>
              </a:ext>
            </a:extLst>
          </p:cNvPr>
          <p:cNvGrpSpPr/>
          <p:nvPr/>
        </p:nvGrpSpPr>
        <p:grpSpPr>
          <a:xfrm>
            <a:off x="4833938" y="3271654"/>
            <a:ext cx="2636837" cy="1839247"/>
            <a:chOff x="4833938" y="3271654"/>
            <a:chExt cx="2636837" cy="1839247"/>
          </a:xfrm>
        </p:grpSpPr>
        <p:sp>
          <p:nvSpPr>
            <p:cNvPr id="54280" name="TextBox 10">
              <a:extLst>
                <a:ext uri="{FF2B5EF4-FFF2-40B4-BE49-F238E27FC236}">
                  <a16:creationId xmlns:a16="http://schemas.microsoft.com/office/drawing/2014/main" id="{FCD2E687-8E08-6048-8F6B-861662DC9B3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16" name="Multiply 15">
              <a:extLst>
                <a:ext uri="{FF2B5EF4-FFF2-40B4-BE49-F238E27FC236}">
                  <a16:creationId xmlns:a16="http://schemas.microsoft.com/office/drawing/2014/main" id="{9947D5B7-E10E-9B4A-A8B3-0F07242F8DD0}"/>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28" name="Graphic 7">
              <a:extLst>
                <a:ext uri="{FF2B5EF4-FFF2-40B4-BE49-F238E27FC236}">
                  <a16:creationId xmlns:a16="http://schemas.microsoft.com/office/drawing/2014/main" id="{05ADBEE0-D462-4343-9048-23D9CB97020D}"/>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Content Placeholder 5">
            <a:extLst>
              <a:ext uri="{FF2B5EF4-FFF2-40B4-BE49-F238E27FC236}">
                <a16:creationId xmlns:a16="http://schemas.microsoft.com/office/drawing/2014/main" id="{F61D0CB8-3C16-4130-8A15-F6AD3FE210CD}"/>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Short forms</a:t>
            </a:r>
          </a:p>
          <a:p>
            <a:pPr eaLnBrk="1" hangingPunct="1"/>
            <a:r>
              <a:rPr lang="en-US" altLang="en-US" sz="1400" spc="-20" dirty="0"/>
              <a:t>To save space when using a service multiple times in a diagram, you may use the short service forms instead of the full name. For example, Amazon EC2, instead of Amazon Elastic Compute Cloud.</a:t>
            </a:r>
          </a:p>
        </p:txBody>
      </p:sp>
      <p:sp>
        <p:nvSpPr>
          <p:cNvPr id="4" name="Rectangle 3">
            <a:extLst>
              <a:ext uri="{FF2B5EF4-FFF2-40B4-BE49-F238E27FC236}">
                <a16:creationId xmlns:a16="http://schemas.microsoft.com/office/drawing/2014/main" id="{D11E0C5E-6B6A-61A2-0D26-40CB487548D9}"/>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2" name="Rectangle 11">
            <a:extLst>
              <a:ext uri="{FF2B5EF4-FFF2-40B4-BE49-F238E27FC236}">
                <a16:creationId xmlns:a16="http://schemas.microsoft.com/office/drawing/2014/main" id="{C23C83E4-0E1C-AC23-EE0D-1D0BDAC13BC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Break a line after the second word in the service name if necessary.</a:t>
            </a:r>
          </a:p>
        </p:txBody>
      </p:sp>
      <p:sp>
        <p:nvSpPr>
          <p:cNvPr id="5" name="Rectangle 4">
            <a:extLst>
              <a:ext uri="{FF2B5EF4-FFF2-40B4-BE49-F238E27FC236}">
                <a16:creationId xmlns:a16="http://schemas.microsoft.com/office/drawing/2014/main" id="{C257C809-0ACC-99D8-2653-4B6AF582E489}"/>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AA8DEAEF-1B7B-89D0-D2DB-FED04C26F8E0}"/>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3511067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18</a:t>
            </a:fld>
            <a:endParaRPr lang="en-US" dirty="0"/>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9"/>
            <a:ext cx="11115125" cy="1184800"/>
          </a:xfrm>
        </p:spPr>
        <p:txBody>
          <a:bodyPr/>
          <a:lstStyle/>
          <a:p>
            <a:pPr eaLnBrk="1" hangingPunct="1"/>
            <a:r>
              <a:rPr lang="en-US" altLang="en-US" sz="1800" spc="-10" dirty="0"/>
              <a:t>Use numbered callouts to draw attention to steps in a process within a diagram (as shown on slide 21). Callouts are black with bold white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62" name="Content Placeholder 5">
            <a:extLst>
              <a:ext uri="{FF2B5EF4-FFF2-40B4-BE49-F238E27FC236}">
                <a16:creationId xmlns:a16="http://schemas.microsoft.com/office/drawing/2014/main" id="{281D180D-A3C3-48F4-885E-1E6FBD70334D}"/>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dirty="0"/>
              <a:t>Large callouts</a:t>
            </a:r>
          </a:p>
          <a:p>
            <a:pPr eaLnBrk="1" hangingPunct="1"/>
            <a:r>
              <a:rPr lang="en-US" altLang="en-US" sz="1400" dirty="0"/>
              <a:t>For a simple diagram, you can use large callouts.</a:t>
            </a:r>
            <a:endParaRPr lang="en-US" altLang="en-US" sz="1400" strike="sngStrike" dirty="0"/>
          </a:p>
        </p:txBody>
      </p:sp>
      <p:sp>
        <p:nvSpPr>
          <p:cNvPr id="64" name="Oval 63">
            <a:extLst>
              <a:ext uri="{FF2B5EF4-FFF2-40B4-BE49-F238E27FC236}">
                <a16:creationId xmlns:a16="http://schemas.microsoft.com/office/drawing/2014/main" id="{D4591B01-6B62-4AAB-B925-A3B01695EFB5}"/>
              </a:ext>
            </a:extLst>
          </p:cNvPr>
          <p:cNvSpPr>
            <a:spLocks noChangeAspect="1"/>
          </p:cNvSpPr>
          <p:nvPr/>
        </p:nvSpPr>
        <p:spPr bwMode="auto">
          <a:xfrm>
            <a:off x="341053"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65" name="Oval 64">
            <a:extLst>
              <a:ext uri="{FF2B5EF4-FFF2-40B4-BE49-F238E27FC236}">
                <a16:creationId xmlns:a16="http://schemas.microsoft.com/office/drawing/2014/main" id="{8421710F-B606-4077-96A5-E0394BB6AD00}"/>
              </a:ext>
            </a:extLst>
          </p:cNvPr>
          <p:cNvSpPr>
            <a:spLocks noChangeAspect="1"/>
          </p:cNvSpPr>
          <p:nvPr/>
        </p:nvSpPr>
        <p:spPr bwMode="auto">
          <a:xfrm>
            <a:off x="835575"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sp>
        <p:nvSpPr>
          <p:cNvPr id="66" name="Oval 65">
            <a:extLst>
              <a:ext uri="{FF2B5EF4-FFF2-40B4-BE49-F238E27FC236}">
                <a16:creationId xmlns:a16="http://schemas.microsoft.com/office/drawing/2014/main" id="{EE281244-2B75-482A-9755-0026CE07611E}"/>
              </a:ext>
            </a:extLst>
          </p:cNvPr>
          <p:cNvSpPr>
            <a:spLocks noChangeAspect="1"/>
          </p:cNvSpPr>
          <p:nvPr/>
        </p:nvSpPr>
        <p:spPr bwMode="auto">
          <a:xfrm>
            <a:off x="1330097"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3</a:t>
            </a:r>
          </a:p>
        </p:txBody>
      </p:sp>
      <p:sp>
        <p:nvSpPr>
          <p:cNvPr id="67" name="Oval 66">
            <a:extLst>
              <a:ext uri="{FF2B5EF4-FFF2-40B4-BE49-F238E27FC236}">
                <a16:creationId xmlns:a16="http://schemas.microsoft.com/office/drawing/2014/main" id="{797AC9D6-57F0-4EFD-AFEE-3893F0324FF5}"/>
              </a:ext>
            </a:extLst>
          </p:cNvPr>
          <p:cNvSpPr>
            <a:spLocks noChangeAspect="1"/>
          </p:cNvSpPr>
          <p:nvPr/>
        </p:nvSpPr>
        <p:spPr bwMode="auto">
          <a:xfrm>
            <a:off x="1824619"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4</a:t>
            </a:r>
          </a:p>
        </p:txBody>
      </p:sp>
      <p:sp>
        <p:nvSpPr>
          <p:cNvPr id="68" name="Oval 67">
            <a:extLst>
              <a:ext uri="{FF2B5EF4-FFF2-40B4-BE49-F238E27FC236}">
                <a16:creationId xmlns:a16="http://schemas.microsoft.com/office/drawing/2014/main" id="{F1B7A301-6AE3-4D3D-83E1-2A63BEE53DA3}"/>
              </a:ext>
            </a:extLst>
          </p:cNvPr>
          <p:cNvSpPr>
            <a:spLocks noChangeAspect="1"/>
          </p:cNvSpPr>
          <p:nvPr/>
        </p:nvSpPr>
        <p:spPr bwMode="auto">
          <a:xfrm>
            <a:off x="231914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5</a:t>
            </a:r>
          </a:p>
        </p:txBody>
      </p:sp>
      <p:sp>
        <p:nvSpPr>
          <p:cNvPr id="69" name="Oval 68">
            <a:extLst>
              <a:ext uri="{FF2B5EF4-FFF2-40B4-BE49-F238E27FC236}">
                <a16:creationId xmlns:a16="http://schemas.microsoft.com/office/drawing/2014/main" id="{CD3E68A1-AC71-4B94-A490-71076DB08EE9}"/>
              </a:ext>
            </a:extLst>
          </p:cNvPr>
          <p:cNvSpPr>
            <a:spLocks noChangeAspect="1"/>
          </p:cNvSpPr>
          <p:nvPr/>
        </p:nvSpPr>
        <p:spPr bwMode="auto">
          <a:xfrm>
            <a:off x="281239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6</a:t>
            </a:r>
          </a:p>
        </p:txBody>
      </p:sp>
      <p:sp>
        <p:nvSpPr>
          <p:cNvPr id="70" name="Oval 69">
            <a:extLst>
              <a:ext uri="{FF2B5EF4-FFF2-40B4-BE49-F238E27FC236}">
                <a16:creationId xmlns:a16="http://schemas.microsoft.com/office/drawing/2014/main" id="{0774795C-B659-4E4C-B3B3-7557D5485912}"/>
              </a:ext>
            </a:extLst>
          </p:cNvPr>
          <p:cNvSpPr>
            <a:spLocks noChangeAspect="1"/>
          </p:cNvSpPr>
          <p:nvPr/>
        </p:nvSpPr>
        <p:spPr bwMode="auto">
          <a:xfrm>
            <a:off x="330565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7</a:t>
            </a:r>
          </a:p>
        </p:txBody>
      </p:sp>
      <p:sp>
        <p:nvSpPr>
          <p:cNvPr id="71" name="Oval 70">
            <a:extLst>
              <a:ext uri="{FF2B5EF4-FFF2-40B4-BE49-F238E27FC236}">
                <a16:creationId xmlns:a16="http://schemas.microsoft.com/office/drawing/2014/main" id="{207EF34F-CBB1-4BCD-917D-EC5F1D88A57C}"/>
              </a:ext>
            </a:extLst>
          </p:cNvPr>
          <p:cNvSpPr>
            <a:spLocks noChangeAspect="1"/>
          </p:cNvSpPr>
          <p:nvPr/>
        </p:nvSpPr>
        <p:spPr bwMode="auto">
          <a:xfrm>
            <a:off x="379890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8</a:t>
            </a:r>
          </a:p>
        </p:txBody>
      </p:sp>
      <p:sp>
        <p:nvSpPr>
          <p:cNvPr id="72" name="Oval 71">
            <a:extLst>
              <a:ext uri="{FF2B5EF4-FFF2-40B4-BE49-F238E27FC236}">
                <a16:creationId xmlns:a16="http://schemas.microsoft.com/office/drawing/2014/main" id="{363CE3D7-1678-46D4-B1AF-5A55CCA527C8}"/>
              </a:ext>
            </a:extLst>
          </p:cNvPr>
          <p:cNvSpPr>
            <a:spLocks noChangeAspect="1"/>
          </p:cNvSpPr>
          <p:nvPr/>
        </p:nvSpPr>
        <p:spPr bwMode="auto">
          <a:xfrm>
            <a:off x="429216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9</a:t>
            </a:r>
          </a:p>
        </p:txBody>
      </p:sp>
      <p:sp>
        <p:nvSpPr>
          <p:cNvPr id="73" name="Oval 72">
            <a:extLst>
              <a:ext uri="{FF2B5EF4-FFF2-40B4-BE49-F238E27FC236}">
                <a16:creationId xmlns:a16="http://schemas.microsoft.com/office/drawing/2014/main" id="{0EF3DE85-5A11-4B0F-A46A-A5FD98F2B08C}"/>
              </a:ext>
            </a:extLst>
          </p:cNvPr>
          <p:cNvSpPr>
            <a:spLocks noChangeAspect="1"/>
          </p:cNvSpPr>
          <p:nvPr/>
        </p:nvSpPr>
        <p:spPr bwMode="auto">
          <a:xfrm>
            <a:off x="478198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10</a:t>
            </a:r>
          </a:p>
        </p:txBody>
      </p:sp>
      <p:sp>
        <p:nvSpPr>
          <p:cNvPr id="85" name="Content Placeholder 5">
            <a:extLst>
              <a:ext uri="{FF2B5EF4-FFF2-40B4-BE49-F238E27FC236}">
                <a16:creationId xmlns:a16="http://schemas.microsoft.com/office/drawing/2014/main" id="{B3A3D668-B66D-476F-B1A4-5021932519D6}"/>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Small callouts</a:t>
            </a:r>
          </a:p>
          <a:p>
            <a:pPr eaLnBrk="1" hangingPunct="1"/>
            <a:r>
              <a:rPr lang="en-US" altLang="en-US" sz="1400" dirty="0"/>
              <a:t>For a complicated diagram, you can use small callouts.</a:t>
            </a:r>
            <a:endParaRPr lang="en-US" altLang="en-US" sz="1400" strike="sngStrike" dirty="0"/>
          </a:p>
        </p:txBody>
      </p:sp>
      <p:sp>
        <p:nvSpPr>
          <p:cNvPr id="87" name="Oval 86">
            <a:extLst>
              <a:ext uri="{FF2B5EF4-FFF2-40B4-BE49-F238E27FC236}">
                <a16:creationId xmlns:a16="http://schemas.microsoft.com/office/drawing/2014/main" id="{CD96C4A8-31D8-4FC3-8EF2-276606D2356B}"/>
              </a:ext>
            </a:extLst>
          </p:cNvPr>
          <p:cNvSpPr>
            <a:spLocks noChangeAspect="1"/>
          </p:cNvSpPr>
          <p:nvPr/>
        </p:nvSpPr>
        <p:spPr bwMode="auto">
          <a:xfrm>
            <a:off x="341053"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1</a:t>
            </a:r>
          </a:p>
        </p:txBody>
      </p:sp>
      <p:sp>
        <p:nvSpPr>
          <p:cNvPr id="88" name="Oval 87">
            <a:extLst>
              <a:ext uri="{FF2B5EF4-FFF2-40B4-BE49-F238E27FC236}">
                <a16:creationId xmlns:a16="http://schemas.microsoft.com/office/drawing/2014/main" id="{AE09A0DD-168F-47D9-8454-75372E3787D3}"/>
              </a:ext>
            </a:extLst>
          </p:cNvPr>
          <p:cNvSpPr>
            <a:spLocks noChangeAspect="1"/>
          </p:cNvSpPr>
          <p:nvPr/>
        </p:nvSpPr>
        <p:spPr bwMode="auto">
          <a:xfrm>
            <a:off x="835575"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2</a:t>
            </a:r>
          </a:p>
        </p:txBody>
      </p:sp>
      <p:sp>
        <p:nvSpPr>
          <p:cNvPr id="89" name="Oval 88">
            <a:extLst>
              <a:ext uri="{FF2B5EF4-FFF2-40B4-BE49-F238E27FC236}">
                <a16:creationId xmlns:a16="http://schemas.microsoft.com/office/drawing/2014/main" id="{54801CFE-B276-4F99-8501-1E8CCB727406}"/>
              </a:ext>
            </a:extLst>
          </p:cNvPr>
          <p:cNvSpPr>
            <a:spLocks noChangeAspect="1"/>
          </p:cNvSpPr>
          <p:nvPr/>
        </p:nvSpPr>
        <p:spPr bwMode="auto">
          <a:xfrm>
            <a:off x="1330097"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3</a:t>
            </a:r>
          </a:p>
        </p:txBody>
      </p:sp>
      <p:sp>
        <p:nvSpPr>
          <p:cNvPr id="90" name="Oval 89">
            <a:extLst>
              <a:ext uri="{FF2B5EF4-FFF2-40B4-BE49-F238E27FC236}">
                <a16:creationId xmlns:a16="http://schemas.microsoft.com/office/drawing/2014/main" id="{0FDDA8B3-BF31-4210-A13B-352104019F4C}"/>
              </a:ext>
            </a:extLst>
          </p:cNvPr>
          <p:cNvSpPr>
            <a:spLocks noChangeAspect="1"/>
          </p:cNvSpPr>
          <p:nvPr/>
        </p:nvSpPr>
        <p:spPr bwMode="auto">
          <a:xfrm>
            <a:off x="1824619"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4</a:t>
            </a:r>
          </a:p>
        </p:txBody>
      </p:sp>
      <p:sp>
        <p:nvSpPr>
          <p:cNvPr id="91" name="Oval 90">
            <a:extLst>
              <a:ext uri="{FF2B5EF4-FFF2-40B4-BE49-F238E27FC236}">
                <a16:creationId xmlns:a16="http://schemas.microsoft.com/office/drawing/2014/main" id="{23A58B13-5598-440B-BAA3-F333BC56B20A}"/>
              </a:ext>
            </a:extLst>
          </p:cNvPr>
          <p:cNvSpPr>
            <a:spLocks noChangeAspect="1"/>
          </p:cNvSpPr>
          <p:nvPr/>
        </p:nvSpPr>
        <p:spPr bwMode="auto">
          <a:xfrm>
            <a:off x="231914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5</a:t>
            </a:r>
          </a:p>
        </p:txBody>
      </p:sp>
      <p:sp>
        <p:nvSpPr>
          <p:cNvPr id="92" name="Oval 91">
            <a:extLst>
              <a:ext uri="{FF2B5EF4-FFF2-40B4-BE49-F238E27FC236}">
                <a16:creationId xmlns:a16="http://schemas.microsoft.com/office/drawing/2014/main" id="{59A3869F-AD7F-43D4-AB97-395DCED89D1C}"/>
              </a:ext>
            </a:extLst>
          </p:cNvPr>
          <p:cNvSpPr>
            <a:spLocks noChangeAspect="1"/>
          </p:cNvSpPr>
          <p:nvPr/>
        </p:nvSpPr>
        <p:spPr bwMode="auto">
          <a:xfrm>
            <a:off x="281239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6</a:t>
            </a:r>
          </a:p>
        </p:txBody>
      </p:sp>
      <p:sp>
        <p:nvSpPr>
          <p:cNvPr id="93" name="Oval 92">
            <a:extLst>
              <a:ext uri="{FF2B5EF4-FFF2-40B4-BE49-F238E27FC236}">
                <a16:creationId xmlns:a16="http://schemas.microsoft.com/office/drawing/2014/main" id="{0435F725-CC88-4D9E-AC49-5D90EC7DBD6B}"/>
              </a:ext>
            </a:extLst>
          </p:cNvPr>
          <p:cNvSpPr>
            <a:spLocks noChangeAspect="1"/>
          </p:cNvSpPr>
          <p:nvPr/>
        </p:nvSpPr>
        <p:spPr bwMode="auto">
          <a:xfrm>
            <a:off x="330565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7</a:t>
            </a:r>
          </a:p>
        </p:txBody>
      </p:sp>
      <p:sp>
        <p:nvSpPr>
          <p:cNvPr id="94" name="Oval 93">
            <a:extLst>
              <a:ext uri="{FF2B5EF4-FFF2-40B4-BE49-F238E27FC236}">
                <a16:creationId xmlns:a16="http://schemas.microsoft.com/office/drawing/2014/main" id="{46BAB2EA-465D-4824-96D4-7070FBDFC8A5}"/>
              </a:ext>
            </a:extLst>
          </p:cNvPr>
          <p:cNvSpPr>
            <a:spLocks noChangeAspect="1"/>
          </p:cNvSpPr>
          <p:nvPr/>
        </p:nvSpPr>
        <p:spPr bwMode="auto">
          <a:xfrm>
            <a:off x="379890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8</a:t>
            </a:r>
          </a:p>
        </p:txBody>
      </p:sp>
      <p:sp>
        <p:nvSpPr>
          <p:cNvPr id="95" name="Oval 94">
            <a:extLst>
              <a:ext uri="{FF2B5EF4-FFF2-40B4-BE49-F238E27FC236}">
                <a16:creationId xmlns:a16="http://schemas.microsoft.com/office/drawing/2014/main" id="{B8D82EC8-A8D5-4CC6-9648-D189AD061FA7}"/>
              </a:ext>
            </a:extLst>
          </p:cNvPr>
          <p:cNvSpPr>
            <a:spLocks noChangeAspect="1"/>
          </p:cNvSpPr>
          <p:nvPr/>
        </p:nvSpPr>
        <p:spPr bwMode="auto">
          <a:xfrm>
            <a:off x="429216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9</a:t>
            </a:r>
          </a:p>
        </p:txBody>
      </p:sp>
      <p:sp>
        <p:nvSpPr>
          <p:cNvPr id="96" name="Oval 95">
            <a:extLst>
              <a:ext uri="{FF2B5EF4-FFF2-40B4-BE49-F238E27FC236}">
                <a16:creationId xmlns:a16="http://schemas.microsoft.com/office/drawing/2014/main" id="{941C9B1F-9B06-4178-B8B8-7BCA15A56898}"/>
              </a:ext>
            </a:extLst>
          </p:cNvPr>
          <p:cNvSpPr>
            <a:spLocks noChangeAspect="1"/>
          </p:cNvSpPr>
          <p:nvPr/>
        </p:nvSpPr>
        <p:spPr bwMode="auto">
          <a:xfrm>
            <a:off x="478198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dirty="0">
                <a:solidFill>
                  <a:schemeClr val="bg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4AFA7AE0-A496-DE17-7FEF-89B9749C0D6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callouts at their predefined size, color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Be as consistent as possible in placement of the callouts.</a:t>
            </a:r>
          </a:p>
        </p:txBody>
      </p:sp>
      <p:sp>
        <p:nvSpPr>
          <p:cNvPr id="5" name="Rectangle 4">
            <a:extLst>
              <a:ext uri="{FF2B5EF4-FFF2-40B4-BE49-F238E27FC236}">
                <a16:creationId xmlns:a16="http://schemas.microsoft.com/office/drawing/2014/main" id="{0925463A-5BEB-8010-27C1-71234E70F532}"/>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8652F9C9-ED90-92A0-5EED-76CFD0A9FD95}"/>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389790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19</a:t>
            </a:fld>
            <a:endParaRPr lang="en-US" dirty="0"/>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Examples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dirty="0"/>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22-2025.07.31</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p:txBody>
          <a:bodyPr/>
          <a:lstStyle/>
          <a:p>
            <a:pPr>
              <a:spcBef>
                <a:spcPts val="2400"/>
              </a:spcBef>
            </a:pPr>
            <a:r>
              <a:rPr lang="en-US" sz="1200" b="1" dirty="0"/>
              <a:t>Artificial Intelligence</a:t>
            </a:r>
            <a:endParaRPr lang="en-US" sz="1200" i="1" dirty="0"/>
          </a:p>
          <a:p>
            <a:r>
              <a:rPr lang="en-US" sz="1200" dirty="0"/>
              <a:t>Amazon Nova (updated icon) (slide 51)</a:t>
            </a:r>
          </a:p>
          <a:p>
            <a:pPr>
              <a:spcBef>
                <a:spcPts val="2400"/>
              </a:spcBef>
            </a:pPr>
            <a:r>
              <a:rPr lang="en-US" sz="1200" b="1" dirty="0"/>
              <a:t>Compute</a:t>
            </a:r>
            <a:endParaRPr lang="en-US" sz="1200" i="1" dirty="0"/>
          </a:p>
          <a:p>
            <a:r>
              <a:rPr lang="en-US" sz="1200" dirty="0"/>
              <a:t>Amazon Elastic VMware Service (slide 69)</a:t>
            </a:r>
          </a:p>
          <a:p>
            <a:pPr>
              <a:spcBef>
                <a:spcPts val="2400"/>
              </a:spcBef>
            </a:pPr>
            <a:r>
              <a:rPr lang="en-US" sz="1200" b="1" dirty="0"/>
              <a:t>Games</a:t>
            </a:r>
            <a:endParaRPr lang="en-US" sz="1200" i="1" dirty="0"/>
          </a:p>
          <a:p>
            <a:r>
              <a:rPr lang="en-US" sz="1200" dirty="0"/>
              <a:t>Amazon GameLift Servers (successor to Amazon GameLift) (slide 96)</a:t>
            </a:r>
          </a:p>
          <a:p>
            <a:r>
              <a:rPr lang="en-US" sz="1200" dirty="0"/>
              <a:t>Amazon GameLift Streams (slide 96)</a:t>
            </a:r>
          </a:p>
          <a:p>
            <a:endParaRPr lang="en-US" sz="1200" dirty="0"/>
          </a:p>
          <a:p>
            <a:endParaRPr lang="en-US" sz="1200" dirty="0"/>
          </a:p>
        </p:txBody>
      </p:sp>
      <p:sp>
        <p:nvSpPr>
          <p:cNvPr id="19" name="Text Placeholder 2">
            <a:extLst>
              <a:ext uri="{FF2B5EF4-FFF2-40B4-BE49-F238E27FC236}">
                <a16:creationId xmlns:a16="http://schemas.microsoft.com/office/drawing/2014/main" id="{EFFAFE01-6A23-9E1D-A974-A1832F9B70B4}"/>
              </a:ext>
            </a:extLst>
          </p:cNvPr>
          <p:cNvSpPr txBox="1">
            <a:spLocks/>
          </p:cNvSpPr>
          <p:nvPr/>
        </p:nvSpPr>
        <p:spPr bwMode="auto">
          <a:xfrm>
            <a:off x="4173220" y="2273300"/>
            <a:ext cx="3602038"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100000"/>
              </a:lnSpc>
              <a:spcBef>
                <a:spcPts val="1000"/>
              </a:spcBef>
              <a:spcAft>
                <a:spcPct val="0"/>
              </a:spcAft>
              <a:buFont typeface="Arial" panose="020B0604020202020204" pitchFamily="34" charset="0"/>
              <a:defRPr sz="11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400"/>
              </a:spcBef>
            </a:pPr>
            <a:r>
              <a:rPr lang="en-US" sz="1200" b="1" dirty="0"/>
              <a:t>Migration &amp; Modernization</a:t>
            </a:r>
            <a:endParaRPr lang="en-US" sz="1200" i="1" dirty="0"/>
          </a:p>
          <a:p>
            <a:r>
              <a:rPr lang="en-US" sz="1200" dirty="0"/>
              <a:t>AWS Transform (slide 124)</a:t>
            </a:r>
          </a:p>
          <a:p>
            <a:pPr>
              <a:spcBef>
                <a:spcPts val="2400"/>
              </a:spcBef>
            </a:pPr>
            <a:r>
              <a:rPr lang="en-US" sz="1200" b="1" dirty="0"/>
              <a:t>Storage</a:t>
            </a:r>
            <a:endParaRPr lang="en-US" sz="1200" i="1" dirty="0"/>
          </a:p>
          <a:p>
            <a:r>
              <a:rPr lang="en-US" sz="1200" dirty="0"/>
              <a:t>Amazon S3 Vectors / Resource Icon (slide 153)</a:t>
            </a:r>
          </a:p>
          <a:p>
            <a:endParaRPr lang="en-US" sz="1200" dirty="0"/>
          </a:p>
          <a:p>
            <a:endParaRPr lang="en-US" sz="1200" dirty="0"/>
          </a:p>
        </p:txBody>
      </p:sp>
    </p:spTree>
    <p:extLst>
      <p:ext uri="{BB962C8B-B14F-4D97-AF65-F5344CB8AC3E}">
        <p14:creationId xmlns:p14="http://schemas.microsoft.com/office/powerpoint/2010/main" val="351607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20</a:t>
            </a:fld>
            <a:endParaRPr lang="en-US" dirty="0"/>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56324" name="Graphic 6" descr="General resource icon.">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3" name="label6">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Git users</a:t>
            </a:r>
          </a:p>
        </p:txBody>
      </p:sp>
      <p:sp>
        <p:nvSpPr>
          <p:cNvPr id="56342" name="label">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cxnSp>
        <p:nvCxnSpPr>
          <p:cNvPr id="20" name="Straight Arrow Connector 19" descr="Arrow pointing from Git users to Third party Git repository.">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43" name="label1">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webhook</a:t>
            </a:r>
          </a:p>
        </p:txBody>
      </p:sp>
      <p:cxnSp>
        <p:nvCxnSpPr>
          <p:cNvPr id="21" name="Straight Arrow Connector 20" descr="Arrow pointing from Third party Git repository to the AWS lambda service. ">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9" name="AWS Cloud container" descr="AWS cloud container encapsulating an architecture.">
            <a:extLst>
              <a:ext uri="{FF2B5EF4-FFF2-40B4-BE49-F238E27FC236}">
                <a16:creationId xmlns:a16="http://schemas.microsoft.com/office/drawing/2014/main" id="{A1728DBD-6FBA-4D4D-97F0-C3FAA973F0C7}"/>
              </a:ext>
            </a:extLst>
          </p:cNvPr>
          <p:cNvGrpSpPr/>
          <p:nvPr/>
        </p:nvGrpSpPr>
        <p:grpSpPr>
          <a:xfrm>
            <a:off x="5391151" y="1530350"/>
            <a:ext cx="5500686" cy="3870325"/>
            <a:chOff x="5391151" y="1530350"/>
            <a:chExt cx="5500686" cy="3870325"/>
          </a:xfrm>
        </p:grpSpPr>
        <p:sp>
          <p:nvSpPr>
            <p:cNvPr id="5" name="Rectangle 4">
              <a:extLst>
                <a:ext uri="{FF2B5EF4-FFF2-40B4-BE49-F238E27FC236}">
                  <a16:creationId xmlns:a16="http://schemas.microsoft.com/office/drawing/2014/main" id="{E6FF8AEA-758D-A341-A931-520D2F6E5DA7}"/>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29" name="Graphic 28">
              <a:extLst>
                <a:ext uri="{FF2B5EF4-FFF2-40B4-BE49-F238E27FC236}">
                  <a16:creationId xmlns:a16="http://schemas.microsoft.com/office/drawing/2014/main" id="{C82136FF-1B96-E442-BED3-EF2632D5F6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4" name="lambda" descr="Lambda service icon.">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label5">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Lambda</a:t>
            </a:r>
          </a:p>
        </p:txBody>
      </p:sp>
      <p:grpSp>
        <p:nvGrpSpPr>
          <p:cNvPr id="56339" name="fork" descr="The lambda service points to three resources represented by resource icons and their labels. ">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1" name="Graphic 31" descr="Bucket with objects resource icon for the S3 service.">
            <a:extLst>
              <a:ext uri="{FF2B5EF4-FFF2-40B4-BE49-F238E27FC236}">
                <a16:creationId xmlns:a16="http://schemas.microsoft.com/office/drawing/2014/main" id="{10C1523F-B550-3855-368B-95C9BC0D9F2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4" name="label4">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Amazon S3 </a:t>
            </a:r>
          </a:p>
          <a:p>
            <a:pPr algn="ctr" eaLnBrk="1" hangingPunct="1"/>
            <a:r>
              <a:rPr lang="en-US" altLang="en-US" sz="1200" dirty="0">
                <a:latin typeface="Arial" panose="020B0604020202020204" pitchFamily="34" charset="0"/>
                <a:cs typeface="Arial" panose="020B0604020202020204" pitchFamily="34" charset="0"/>
              </a:rPr>
              <a:t>SSH key bucket</a:t>
            </a:r>
          </a:p>
        </p:txBody>
      </p:sp>
      <p:pic>
        <p:nvPicPr>
          <p:cNvPr id="10" name="Graphic 33" descr="Add-on resource icon for the AWS (IAM) service. ">
            <a:extLst>
              <a:ext uri="{FF2B5EF4-FFF2-40B4-BE49-F238E27FC236}">
                <a16:creationId xmlns:a16="http://schemas.microsoft.com/office/drawing/2014/main" id="{43EE6E56-3526-F770-2902-B15B36AF891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5" name="label3">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KMS key</a:t>
            </a:r>
          </a:p>
        </p:txBody>
      </p:sp>
      <p:pic>
        <p:nvPicPr>
          <p:cNvPr id="12" name="Graphic 31" descr="Bucket with objects resource icon for the S3 service.">
            <a:extLst>
              <a:ext uri="{FF2B5EF4-FFF2-40B4-BE49-F238E27FC236}">
                <a16:creationId xmlns:a16="http://schemas.microsoft.com/office/drawing/2014/main" id="{A052A725-0529-6F6E-041C-F13BAB0D141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label2">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Amazon S3 output bucket</a:t>
            </a:r>
          </a:p>
        </p:txBody>
      </p:sp>
      <p:sp>
        <p:nvSpPr>
          <p:cNvPr id="25" name="Freeform 24" descr="The lambda service also points back to the Third party Git repository.">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chemeClr val="tx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821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21</a:t>
            </a:fld>
            <a:endParaRPr lang="en-US" dirty="0"/>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latin typeface="Arial" panose="020B0604020202020204" pitchFamily="34" charset="0"/>
                <a:cs typeface="Arial" panose="020B0604020202020204" pitchFamily="34" charset="0"/>
              </a:rPr>
              <a:t>Chef client processes run list.</a:t>
            </a:r>
          </a:p>
        </p:txBody>
      </p:sp>
      <p:grpSp>
        <p:nvGrpSpPr>
          <p:cNvPr id="2" name="AWSCloudGroup" descr="AWS Cloud group.">
            <a:extLst>
              <a:ext uri="{FF2B5EF4-FFF2-40B4-BE49-F238E27FC236}">
                <a16:creationId xmlns:a16="http://schemas.microsoft.com/office/drawing/2014/main" id="{508572A0-51E0-4A68-9902-9401F9A1CEDA}"/>
              </a:ext>
            </a:extLst>
          </p:cNvPr>
          <p:cNvGrpSpPr/>
          <p:nvPr/>
        </p:nvGrpSpPr>
        <p:grpSpPr>
          <a:xfrm>
            <a:off x="4135438" y="1254098"/>
            <a:ext cx="7815262" cy="4592638"/>
            <a:chOff x="4135438" y="1254098"/>
            <a:chExt cx="7815262" cy="4592638"/>
          </a:xfrm>
        </p:grpSpPr>
        <p:sp>
          <p:nvSpPr>
            <p:cNvPr id="41" name="Rectangle 40" descr="Group border and label">
              <a:extLst>
                <a:ext uri="{FF2B5EF4-FFF2-40B4-BE49-F238E27FC236}">
                  <a16:creationId xmlns:a16="http://schemas.microsoft.com/office/drawing/2014/main" id="{5870E4A1-374D-9F33-1BF6-41E9A78F6269}"/>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7" name="Graphic 56" descr="AWS logo in group.">
              <a:extLst>
                <a:ext uri="{FF2B5EF4-FFF2-40B4-BE49-F238E27FC236}">
                  <a16:creationId xmlns:a16="http://schemas.microsoft.com/office/drawing/2014/main" id="{F0D31E0D-B3A7-7584-1BF5-B421F0023FE0}"/>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7" name="AZGroup" descr="Group for availability zone, inside the AWS Cloud grouping.">
            <a:extLst>
              <a:ext uri="{FF2B5EF4-FFF2-40B4-BE49-F238E27FC236}">
                <a16:creationId xmlns:a16="http://schemas.microsoft.com/office/drawing/2014/main" id="{7D4D949A-BB03-47AC-AEC1-0DAAC9907095}"/>
              </a:ext>
            </a:extLst>
          </p:cNvPr>
          <p:cNvGrpSpPr/>
          <p:nvPr/>
        </p:nvGrpSpPr>
        <p:grpSpPr>
          <a:xfrm>
            <a:off x="4729149" y="1576361"/>
            <a:ext cx="6629400" cy="4079875"/>
            <a:chOff x="4729149" y="1576361"/>
            <a:chExt cx="6629400" cy="4079875"/>
          </a:xfrm>
        </p:grpSpPr>
        <p:sp>
          <p:nvSpPr>
            <p:cNvPr id="42" name="Rectangle 41" descr="AZ group border">
              <a:extLst>
                <a:ext uri="{FF2B5EF4-FFF2-40B4-BE49-F238E27FC236}">
                  <a16:creationId xmlns:a16="http://schemas.microsoft.com/office/drawing/2014/main" id="{8E9BD63A-B05C-ACA0-2A4A-B8BE02419F18}"/>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accent3"/>
                </a:solidFill>
              </a:endParaRPr>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Availability Zone</a:t>
              </a:r>
            </a:p>
          </p:txBody>
        </p:sp>
      </p:grpSp>
      <p:sp>
        <p:nvSpPr>
          <p:cNvPr id="43" name="CIDRcode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10.0.0.0/16</a:t>
            </a:r>
          </a:p>
        </p:txBody>
      </p:sp>
      <p:grpSp>
        <p:nvGrpSpPr>
          <p:cNvPr id="5" name="VPCGroup" descr="Virtual private cloud (VPC) group inside the AWS Cloud grouping.">
            <a:extLst>
              <a:ext uri="{FF2B5EF4-FFF2-40B4-BE49-F238E27FC236}">
                <a16:creationId xmlns:a16="http://schemas.microsoft.com/office/drawing/2014/main" id="{C8F70324-EA8D-4D3F-8C8A-BA234031D1C8}"/>
              </a:ext>
            </a:extLst>
          </p:cNvPr>
          <p:cNvGrpSpPr/>
          <p:nvPr/>
        </p:nvGrpSpPr>
        <p:grpSpPr>
          <a:xfrm>
            <a:off x="4356100" y="2084361"/>
            <a:ext cx="7366000" cy="3386137"/>
            <a:chOff x="4356100" y="2084361"/>
            <a:chExt cx="7366000" cy="3386137"/>
          </a:xfrm>
        </p:grpSpPr>
        <p:sp>
          <p:nvSpPr>
            <p:cNvPr id="40" name="Rectangle 39" descr="VPC group border">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58" name="Graphic 57" descr="VPC group icon.">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60" name="background">
            <a:extLst>
              <a:ext uri="{FF2B5EF4-FFF2-40B4-BE49-F238E27FC236}">
                <a16:creationId xmlns:a16="http://schemas.microsoft.com/office/drawing/2014/main" id="{C5CBFBAF-913C-0729-4522-48E44F732BE3}"/>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descr="Internet gateway service icon on VPC container.">
            <a:extLst>
              <a:ext uri="{FF2B5EF4-FFF2-40B4-BE49-F238E27FC236}">
                <a16:creationId xmlns:a16="http://schemas.microsoft.com/office/drawing/2014/main" id="{AD7BFD2A-CBB7-40D8-B792-FE5C61F3A546}"/>
              </a:ext>
            </a:extLst>
          </p:cNvPr>
          <p:cNvGrpSpPr/>
          <p:nvPr/>
        </p:nvGrpSpPr>
        <p:grpSpPr>
          <a:xfrm>
            <a:off x="7328508" y="1855841"/>
            <a:ext cx="1403350" cy="734199"/>
            <a:chOff x="7328508" y="1855841"/>
            <a:chExt cx="1403350" cy="734199"/>
          </a:xfrm>
        </p:grpSpPr>
        <p:pic>
          <p:nvPicPr>
            <p:cNvPr id="85" name="Graphic 10" descr="Internet gateway resource icon for the Amazon VPC service.">
              <a:extLst>
                <a:ext uri="{FF2B5EF4-FFF2-40B4-BE49-F238E27FC236}">
                  <a16:creationId xmlns:a16="http://schemas.microsoft.com/office/drawing/2014/main" id="{46E33599-DA23-0935-A6F0-66AC6D5E6C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8" name="PSgroup" descr="Public subnet group inside VPC cloud group and in the AZ group.">
            <a:extLst>
              <a:ext uri="{FF2B5EF4-FFF2-40B4-BE49-F238E27FC236}">
                <a16:creationId xmlns:a16="http://schemas.microsoft.com/office/drawing/2014/main" id="{BB383A63-9BC2-4B35-9FCE-034A3D553297}"/>
              </a:ext>
            </a:extLst>
          </p:cNvPr>
          <p:cNvGrpSpPr/>
          <p:nvPr/>
        </p:nvGrpSpPr>
        <p:grpSpPr>
          <a:xfrm>
            <a:off x="4794250" y="2652686"/>
            <a:ext cx="6488651" cy="2284412"/>
            <a:chOff x="4794250" y="2652686"/>
            <a:chExt cx="6488651" cy="2284412"/>
          </a:xfrm>
        </p:grpSpPr>
        <p:sp>
          <p:nvSpPr>
            <p:cNvPr id="44" name="Rectangle 43" descr="Public subnet group border.">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59" name="Graphic 58" descr="Public subnet group icon.">
              <a:extLst>
                <a:ext uri="{FF2B5EF4-FFF2-40B4-BE49-F238E27FC236}">
                  <a16:creationId xmlns:a16="http://schemas.microsoft.com/office/drawing/2014/main" id="{F6FFA00A-ED68-B038-5E75-3684784F604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45" name="CIDRcode2">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10.0.0.0/19</a:t>
            </a:r>
          </a:p>
        </p:txBody>
      </p:sp>
      <p:grpSp>
        <p:nvGrpSpPr>
          <p:cNvPr id="47" name="Group 46" descr="Chef Automate represented by a AWS service resource and label.">
            <a:extLst>
              <a:ext uri="{FF2B5EF4-FFF2-40B4-BE49-F238E27FC236}">
                <a16:creationId xmlns:a16="http://schemas.microsoft.com/office/drawing/2014/main" id="{D28D8AD3-C3DB-4623-9A66-E29471843A55}"/>
              </a:ext>
            </a:extLst>
          </p:cNvPr>
          <p:cNvGrpSpPr/>
          <p:nvPr/>
        </p:nvGrpSpPr>
        <p:grpSpPr>
          <a:xfrm>
            <a:off x="7463854" y="2768172"/>
            <a:ext cx="1115568" cy="731918"/>
            <a:chOff x="2319110" y="2880737"/>
            <a:chExt cx="1115568" cy="731918"/>
          </a:xfrm>
        </p:grpSpPr>
        <p:pic>
          <p:nvPicPr>
            <p:cNvPr id="48" name="Graphic 60" descr="Instance resource icon for the Amazon EC2 service.">
              <a:extLst>
                <a:ext uri="{FF2B5EF4-FFF2-40B4-BE49-F238E27FC236}">
                  <a16:creationId xmlns:a16="http://schemas.microsoft.com/office/drawing/2014/main" id="{27D2908B-3140-40C7-BD3C-B5E08712F96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E8997B87-6648-4DCE-A094-E98D46D910E0}"/>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46" name="Oval 1">
            <a:extLst>
              <a:ext uri="{FF2B5EF4-FFF2-40B4-BE49-F238E27FC236}">
                <a16:creationId xmlns:a16="http://schemas.microsoft.com/office/drawing/2014/main" id="{DDDFFF9A-DA51-4334-A2F1-E33D54CA1328}"/>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39" name="arrow1" descr="arrow pointing from Chef Automate&#10; to Check Workstation (local Chef repo).">
            <a:extLst>
              <a:ext uri="{FF2B5EF4-FFF2-40B4-BE49-F238E27FC236}">
                <a16:creationId xmlns:a16="http://schemas.microsoft.com/office/drawing/2014/main" id="{67FD83B1-90AC-47C9-874A-B390E380F47D}"/>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73" name="Group 72" descr="Chef workstation (local Chef repo) represented by a AWS service resource and label.">
            <a:extLst>
              <a:ext uri="{FF2B5EF4-FFF2-40B4-BE49-F238E27FC236}">
                <a16:creationId xmlns:a16="http://schemas.microsoft.com/office/drawing/2014/main" id="{680B9C6A-7B95-432B-F264-0F48225DAEB7}"/>
              </a:ext>
            </a:extLst>
          </p:cNvPr>
          <p:cNvGrpSpPr/>
          <p:nvPr/>
        </p:nvGrpSpPr>
        <p:grpSpPr>
          <a:xfrm>
            <a:off x="5599722" y="3776329"/>
            <a:ext cx="1230246" cy="916584"/>
            <a:chOff x="2258378" y="2880737"/>
            <a:chExt cx="1230246" cy="916584"/>
          </a:xfrm>
        </p:grpSpPr>
        <p:pic>
          <p:nvPicPr>
            <p:cNvPr id="74" name="Graphic 60" descr="Instance resource icon for the Amazon EC2 service.">
              <a:extLst>
                <a:ext uri="{FF2B5EF4-FFF2-40B4-BE49-F238E27FC236}">
                  <a16:creationId xmlns:a16="http://schemas.microsoft.com/office/drawing/2014/main" id="{68901E35-42E6-731A-341E-876955943F8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63" name="Oval 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cxnSp>
        <p:nvCxnSpPr>
          <p:cNvPr id="53" name="Straight Arrow Connector 52" descr="Arrow pointing from Chef workstation&#10;(local Chef repo) to Chef node.">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6" name="Group 75" descr="Chef node represented by a AWS service resource and label.">
            <a:extLst>
              <a:ext uri="{FF2B5EF4-FFF2-40B4-BE49-F238E27FC236}">
                <a16:creationId xmlns:a16="http://schemas.microsoft.com/office/drawing/2014/main" id="{62B530C9-85A4-D35B-D269-458AB7FD7248}"/>
              </a:ext>
            </a:extLst>
          </p:cNvPr>
          <p:cNvGrpSpPr/>
          <p:nvPr/>
        </p:nvGrpSpPr>
        <p:grpSpPr>
          <a:xfrm>
            <a:off x="9152954" y="3776329"/>
            <a:ext cx="1115568" cy="731918"/>
            <a:chOff x="2319110" y="2880737"/>
            <a:chExt cx="1115568" cy="731918"/>
          </a:xfrm>
        </p:grpSpPr>
        <p:pic>
          <p:nvPicPr>
            <p:cNvPr id="77" name="Graphic 60" descr="Instance resource icon for the Amazon EC2 service.">
              <a:extLst>
                <a:ext uri="{FF2B5EF4-FFF2-40B4-BE49-F238E27FC236}">
                  <a16:creationId xmlns:a16="http://schemas.microsoft.com/office/drawing/2014/main" id="{AD4528B1-875E-0A9C-016F-E2408D7AE74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64" name="Oval 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3</a:t>
            </a:r>
          </a:p>
        </p:txBody>
      </p:sp>
      <p:sp>
        <p:nvSpPr>
          <p:cNvPr id="54" name="Freeform 53" descr="Arrow pointing from Chef node to Chef Automate&gt;">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extLst>
      <p:ext uri="{BB962C8B-B14F-4D97-AF65-F5344CB8AC3E}">
        <p14:creationId xmlns:p14="http://schemas.microsoft.com/office/powerpoint/2010/main" val="374449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22</a:t>
            </a:fld>
            <a:endParaRPr lang="en-US" dirty="0"/>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Elements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dirty="0"/>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23</a:t>
            </a:fld>
            <a:endParaRPr lang="en-US" dirty="0"/>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dirty="0"/>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Satellite</a:t>
            </a:r>
            <a:endParaRPr lang="en-US" altLang="en-US" dirty="0"/>
          </a:p>
          <a:p>
            <a:r>
              <a:rPr lang="en-US" altLang="en-US" dirty="0">
                <a:hlinkClick r:id="rId27" action="ppaction://hlinksldjump"/>
              </a:rPr>
              <a:t>Security, Identity, &amp; Compliance</a:t>
            </a:r>
            <a:endParaRPr lang="en-US" altLang="en-US" dirty="0"/>
          </a:p>
          <a:p>
            <a:r>
              <a:rPr lang="en-US" altLang="en-US" dirty="0">
                <a:hlinkClick r:id="rId28" action="ppaction://hlinksldjump"/>
              </a:rPr>
              <a:t>Serverless</a:t>
            </a:r>
            <a:endParaRPr lang="en-US" altLang="en-US" dirty="0"/>
          </a:p>
          <a:p>
            <a:r>
              <a:rPr lang="en-US" altLang="en-US" dirty="0">
                <a:hlinkClick r:id="rId29" action="ppaction://hlinksldjump"/>
              </a:rPr>
              <a:t>Storage</a:t>
            </a:r>
            <a:endParaRPr lang="en-US" altLang="en-US" dirty="0"/>
          </a:p>
        </p:txBody>
      </p:sp>
    </p:spTree>
    <p:extLst>
      <p:ext uri="{BB962C8B-B14F-4D97-AF65-F5344CB8AC3E}">
        <p14:creationId xmlns:p14="http://schemas.microsoft.com/office/powerpoint/2010/main" val="165535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24</a:t>
            </a:fld>
            <a:endParaRPr lang="en-US" dirty="0"/>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dirty="0"/>
              <a:t>General Resources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25</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2" name="Group 1" descr="AWS Cloud group with AWS logo.">
            <a:extLst>
              <a:ext uri="{FF2B5EF4-FFF2-40B4-BE49-F238E27FC236}">
                <a16:creationId xmlns:a16="http://schemas.microsoft.com/office/drawing/2014/main" id="{C8F19A6B-B6EE-45E2-98B8-E09C68D7A4B2}"/>
              </a:ext>
            </a:extLst>
          </p:cNvPr>
          <p:cNvGrpSpPr/>
          <p:nvPr/>
        </p:nvGrpSpPr>
        <p:grpSpPr>
          <a:xfrm>
            <a:off x="355600" y="1512745"/>
            <a:ext cx="1765300" cy="890588"/>
            <a:chOff x="355600" y="1512745"/>
            <a:chExt cx="1765300" cy="890588"/>
          </a:xfrm>
        </p:grpSpPr>
        <p:sp>
          <p:nvSpPr>
            <p:cNvPr id="55" name="Rectangle 54">
              <a:extLst>
                <a:ext uri="{FF2B5EF4-FFF2-40B4-BE49-F238E27FC236}">
                  <a16:creationId xmlns:a16="http://schemas.microsoft.com/office/drawing/2014/main" id="{302A5B0E-ABA9-48CD-84D0-B78867AD79EC}"/>
                </a:ext>
              </a:extLst>
            </p:cNvPr>
            <p:cNvSpPr/>
            <p:nvPr/>
          </p:nvSpPr>
          <p:spPr>
            <a:xfrm>
              <a:off x="355600"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6" name="Graphic 55" descr="AWS Cloud group icon with AWS logo.">
              <a:extLst>
                <a:ext uri="{FF2B5EF4-FFF2-40B4-BE49-F238E27FC236}">
                  <a16:creationId xmlns:a16="http://schemas.microsoft.com/office/drawing/2014/main" id="{8AB2D835-9413-49FA-ACE8-763B2FFE233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19" name="justGraphic">
            <a:extLst>
              <a:ext uri="{FF2B5EF4-FFF2-40B4-BE49-F238E27FC236}">
                <a16:creationId xmlns:a16="http://schemas.microsoft.com/office/drawing/2014/main" id="{3C7763C3-25C3-4DA1-94C9-81E9DBD020DD}"/>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47" name="TextBox 46">
              <a:extLst>
                <a:ext uri="{FF2B5EF4-FFF2-40B4-BE49-F238E27FC236}">
                  <a16:creationId xmlns:a16="http://schemas.microsoft.com/office/drawing/2014/main" id="{EC1816EA-52B3-2E48-A570-14E40815A6D6}"/>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107" name="TextBox 106">
              <a:extLst>
                <a:ext uri="{FF2B5EF4-FFF2-40B4-BE49-F238E27FC236}">
                  <a16:creationId xmlns:a16="http://schemas.microsoft.com/office/drawing/2014/main" id="{DC74216D-0734-4313-BE57-7F3F8CC867AB}"/>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dirty="0">
                  <a:solidFill>
                    <a:schemeClr val="accent3"/>
                  </a:solidFill>
                </a:rPr>
                <a:t>*</a:t>
              </a:r>
            </a:p>
          </p:txBody>
        </p:sp>
      </p:grpSp>
      <p:sp>
        <p:nvSpPr>
          <p:cNvPr id="106" name="TextBox 105">
            <a:extLst>
              <a:ext uri="{FF2B5EF4-FFF2-40B4-BE49-F238E27FC236}">
                <a16:creationId xmlns:a16="http://schemas.microsoft.com/office/drawing/2014/main" id="{1EB9070F-CE65-4F31-9944-5C6356B9B079}"/>
              </a:ext>
            </a:extLst>
          </p:cNvPr>
          <p:cNvSpPr txBox="1"/>
          <p:nvPr/>
        </p:nvSpPr>
        <p:spPr>
          <a:xfrm>
            <a:off x="6285756" y="4754006"/>
            <a:ext cx="5664944"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5" name="Group 4" descr="AWS Cloud group with cloud.">
            <a:extLst>
              <a:ext uri="{FF2B5EF4-FFF2-40B4-BE49-F238E27FC236}">
                <a16:creationId xmlns:a16="http://schemas.microsoft.com/office/drawing/2014/main" id="{5F04E718-2599-4A23-AE92-5AE227F8B38C}"/>
              </a:ext>
            </a:extLst>
          </p:cNvPr>
          <p:cNvGrpSpPr/>
          <p:nvPr/>
        </p:nvGrpSpPr>
        <p:grpSpPr>
          <a:xfrm>
            <a:off x="2283292" y="1512745"/>
            <a:ext cx="1765300" cy="890588"/>
            <a:chOff x="2283292" y="1512745"/>
            <a:chExt cx="1765300" cy="890588"/>
          </a:xfrm>
        </p:grpSpPr>
        <p:sp>
          <p:nvSpPr>
            <p:cNvPr id="58" name="Rectangle 57">
              <a:extLst>
                <a:ext uri="{FF2B5EF4-FFF2-40B4-BE49-F238E27FC236}">
                  <a16:creationId xmlns:a16="http://schemas.microsoft.com/office/drawing/2014/main" id="{0521FAF2-6F4F-4ABB-8D8B-22439119CEED}"/>
                </a:ext>
              </a:extLst>
            </p:cNvPr>
            <p:cNvSpPr/>
            <p:nvPr/>
          </p:nvSpPr>
          <p:spPr>
            <a:xfrm>
              <a:off x="2283292"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9" name="Graphic 58" descr="AWS Cloud group icon with cloud.">
              <a:extLst>
                <a:ext uri="{FF2B5EF4-FFF2-40B4-BE49-F238E27FC236}">
                  <a16:creationId xmlns:a16="http://schemas.microsoft.com/office/drawing/2014/main" id="{5674A3C0-0BD4-43A5-92BF-7697CA9704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6" name="Group 5" descr="Region group.">
            <a:extLst>
              <a:ext uri="{FF2B5EF4-FFF2-40B4-BE49-F238E27FC236}">
                <a16:creationId xmlns:a16="http://schemas.microsoft.com/office/drawing/2014/main" id="{7D4C77E5-6CDB-4722-AB56-6C5DDF70B565}"/>
              </a:ext>
            </a:extLst>
          </p:cNvPr>
          <p:cNvGrpSpPr/>
          <p:nvPr/>
        </p:nvGrpSpPr>
        <p:grpSpPr>
          <a:xfrm>
            <a:off x="4215623" y="1512745"/>
            <a:ext cx="1765300" cy="889002"/>
            <a:chOff x="4215623" y="1512745"/>
            <a:chExt cx="1765300" cy="889002"/>
          </a:xfrm>
        </p:grpSpPr>
        <p:sp>
          <p:nvSpPr>
            <p:cNvPr id="61" name="Rectangle 60" descr="Region group">
              <a:extLst>
                <a:ext uri="{FF2B5EF4-FFF2-40B4-BE49-F238E27FC236}">
                  <a16:creationId xmlns:a16="http://schemas.microsoft.com/office/drawing/2014/main" id="{5DD3887C-00A0-42E0-8F27-B1948269F05B}"/>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Region</a:t>
              </a:r>
            </a:p>
          </p:txBody>
        </p:sp>
        <p:pic>
          <p:nvPicPr>
            <p:cNvPr id="62" name="Graphic 61" descr="Region group icon.">
              <a:extLst>
                <a:ext uri="{FF2B5EF4-FFF2-40B4-BE49-F238E27FC236}">
                  <a16:creationId xmlns:a16="http://schemas.microsoft.com/office/drawing/2014/main" id="{8FDA4CC8-83EE-49C8-BDE5-8EA871C8AD3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63" name="Rectangle 62" descr="Availability Zone group.">
            <a:extLst>
              <a:ext uri="{FF2B5EF4-FFF2-40B4-BE49-F238E27FC236}">
                <a16:creationId xmlns:a16="http://schemas.microsoft.com/office/drawing/2014/main" id="{9B016F79-D3E5-4039-94FF-6B4AB7E65CFF}"/>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a:t>
            </a:r>
          </a:p>
        </p:txBody>
      </p:sp>
      <p:sp>
        <p:nvSpPr>
          <p:cNvPr id="64" name="Rectangle 63" descr="Security group.">
            <a:extLst>
              <a:ext uri="{FF2B5EF4-FFF2-40B4-BE49-F238E27FC236}">
                <a16:creationId xmlns:a16="http://schemas.microsoft.com/office/drawing/2014/main" id="{492C9D0E-41C4-4A79-B47D-C0E15E6D1938}"/>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Security group</a:t>
            </a:r>
          </a:p>
        </p:txBody>
      </p:sp>
      <p:grpSp>
        <p:nvGrpSpPr>
          <p:cNvPr id="7" name="Group 6" descr="Auto Scaling group.">
            <a:extLst>
              <a:ext uri="{FF2B5EF4-FFF2-40B4-BE49-F238E27FC236}">
                <a16:creationId xmlns:a16="http://schemas.microsoft.com/office/drawing/2014/main" id="{B0DA602C-FD1A-4C77-9FAF-5999DAC9C730}"/>
              </a:ext>
            </a:extLst>
          </p:cNvPr>
          <p:cNvGrpSpPr/>
          <p:nvPr/>
        </p:nvGrpSpPr>
        <p:grpSpPr>
          <a:xfrm>
            <a:off x="351632" y="2618865"/>
            <a:ext cx="1765300" cy="890588"/>
            <a:chOff x="351632" y="2618865"/>
            <a:chExt cx="1765300" cy="890588"/>
          </a:xfrm>
        </p:grpSpPr>
        <p:sp>
          <p:nvSpPr>
            <p:cNvPr id="67" name="Rectangle 66">
              <a:extLst>
                <a:ext uri="{FF2B5EF4-FFF2-40B4-BE49-F238E27FC236}">
                  <a16:creationId xmlns:a16="http://schemas.microsoft.com/office/drawing/2014/main" id="{15D6B773-1DB4-474A-BEF2-EC37AF610557}"/>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68" name="Graphic 67" descr="Auto Scaling group icon.">
              <a:extLst>
                <a:ext uri="{FF2B5EF4-FFF2-40B4-BE49-F238E27FC236}">
                  <a16:creationId xmlns:a16="http://schemas.microsoft.com/office/drawing/2014/main" id="{1ECE5F9D-8443-48DD-BB53-72DDFA75A56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8" name="Group 7" descr="Virtual private cloud (VPC) group.">
            <a:extLst>
              <a:ext uri="{FF2B5EF4-FFF2-40B4-BE49-F238E27FC236}">
                <a16:creationId xmlns:a16="http://schemas.microsoft.com/office/drawing/2014/main" id="{E8A9C4EB-EC24-4610-9A09-1052A7F8B100}"/>
              </a:ext>
            </a:extLst>
          </p:cNvPr>
          <p:cNvGrpSpPr/>
          <p:nvPr/>
        </p:nvGrpSpPr>
        <p:grpSpPr>
          <a:xfrm>
            <a:off x="2283292" y="2618865"/>
            <a:ext cx="1765300" cy="889002"/>
            <a:chOff x="2283292" y="2618865"/>
            <a:chExt cx="1765300" cy="889002"/>
          </a:xfrm>
        </p:grpSpPr>
        <p:sp>
          <p:nvSpPr>
            <p:cNvPr id="70" name="Rectangle 69">
              <a:extLst>
                <a:ext uri="{FF2B5EF4-FFF2-40B4-BE49-F238E27FC236}">
                  <a16:creationId xmlns:a16="http://schemas.microsoft.com/office/drawing/2014/main" id="{21F720A2-D555-4892-9C0D-4F763BD1BB4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71" name="Graphic 70" descr="VPC group icon. ">
              <a:extLst>
                <a:ext uri="{FF2B5EF4-FFF2-40B4-BE49-F238E27FC236}">
                  <a16:creationId xmlns:a16="http://schemas.microsoft.com/office/drawing/2014/main" id="{E45B4EB6-8026-4795-A01B-64C99F1EBC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9" name="Group 8" descr="Private subnet group.">
            <a:extLst>
              <a:ext uri="{FF2B5EF4-FFF2-40B4-BE49-F238E27FC236}">
                <a16:creationId xmlns:a16="http://schemas.microsoft.com/office/drawing/2014/main" id="{C1051B6F-9C1B-4411-A17F-1E349570C529}"/>
              </a:ext>
            </a:extLst>
          </p:cNvPr>
          <p:cNvGrpSpPr/>
          <p:nvPr/>
        </p:nvGrpSpPr>
        <p:grpSpPr>
          <a:xfrm>
            <a:off x="4215623" y="2618865"/>
            <a:ext cx="1765300" cy="889002"/>
            <a:chOff x="4215623" y="2618865"/>
            <a:chExt cx="1765300" cy="889002"/>
          </a:xfrm>
        </p:grpSpPr>
        <p:sp>
          <p:nvSpPr>
            <p:cNvPr id="72" name="Rectangle 71">
              <a:extLst>
                <a:ext uri="{FF2B5EF4-FFF2-40B4-BE49-F238E27FC236}">
                  <a16:creationId xmlns:a16="http://schemas.microsoft.com/office/drawing/2014/main" id="{298B9DEF-F387-4811-A9E9-E0A6C0765BE8}"/>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Private subnet</a:t>
              </a:r>
            </a:p>
          </p:txBody>
        </p:sp>
        <p:pic>
          <p:nvPicPr>
            <p:cNvPr id="73" name="Graphic 72" descr="Private subnet group icon. ">
              <a:extLst>
                <a:ext uri="{FF2B5EF4-FFF2-40B4-BE49-F238E27FC236}">
                  <a16:creationId xmlns:a16="http://schemas.microsoft.com/office/drawing/2014/main" id="{74372F13-6358-4435-9927-FF2D240DA1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10" name="Group 9" descr="Public subnet group.">
            <a:extLst>
              <a:ext uri="{FF2B5EF4-FFF2-40B4-BE49-F238E27FC236}">
                <a16:creationId xmlns:a16="http://schemas.microsoft.com/office/drawing/2014/main" id="{DB166E94-FB7B-4C12-BC5E-F8DD14849668}"/>
              </a:ext>
            </a:extLst>
          </p:cNvPr>
          <p:cNvGrpSpPr/>
          <p:nvPr/>
        </p:nvGrpSpPr>
        <p:grpSpPr>
          <a:xfrm>
            <a:off x="6147454" y="2618865"/>
            <a:ext cx="1765300" cy="889002"/>
            <a:chOff x="6147454" y="2618865"/>
            <a:chExt cx="1765300" cy="889002"/>
          </a:xfrm>
        </p:grpSpPr>
        <p:sp>
          <p:nvSpPr>
            <p:cNvPr id="74" name="Rectangle 73">
              <a:extLst>
                <a:ext uri="{FF2B5EF4-FFF2-40B4-BE49-F238E27FC236}">
                  <a16:creationId xmlns:a16="http://schemas.microsoft.com/office/drawing/2014/main" id="{6DE3317B-F4E9-44E3-B432-885494FBDBE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75" name="Graphic 74" descr="Public subnet group icon. ">
              <a:extLst>
                <a:ext uri="{FF2B5EF4-FFF2-40B4-BE49-F238E27FC236}">
                  <a16:creationId xmlns:a16="http://schemas.microsoft.com/office/drawing/2014/main" id="{96939921-066A-4750-9375-7F09DF7775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11" name="Group 10" descr="Server contents group.">
            <a:extLst>
              <a:ext uri="{FF2B5EF4-FFF2-40B4-BE49-F238E27FC236}">
                <a16:creationId xmlns:a16="http://schemas.microsoft.com/office/drawing/2014/main" id="{6E491FCD-F3EE-4474-B37F-8CE9596B8222}"/>
              </a:ext>
            </a:extLst>
          </p:cNvPr>
          <p:cNvGrpSpPr/>
          <p:nvPr/>
        </p:nvGrpSpPr>
        <p:grpSpPr>
          <a:xfrm>
            <a:off x="8092141" y="2618865"/>
            <a:ext cx="1765300" cy="889002"/>
            <a:chOff x="8092141" y="2618865"/>
            <a:chExt cx="1765300" cy="889002"/>
          </a:xfrm>
        </p:grpSpPr>
        <p:sp>
          <p:nvSpPr>
            <p:cNvPr id="76" name="Rectangle 75">
              <a:extLst>
                <a:ext uri="{FF2B5EF4-FFF2-40B4-BE49-F238E27FC236}">
                  <a16:creationId xmlns:a16="http://schemas.microsoft.com/office/drawing/2014/main" id="{5A84DA2F-E655-4907-A033-A3715E6475DA}"/>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Server contents</a:t>
              </a:r>
            </a:p>
          </p:txBody>
        </p:sp>
        <p:pic>
          <p:nvPicPr>
            <p:cNvPr id="77" name="Graphic 76" descr="Server contents group icon. ">
              <a:extLst>
                <a:ext uri="{FF2B5EF4-FFF2-40B4-BE49-F238E27FC236}">
                  <a16:creationId xmlns:a16="http://schemas.microsoft.com/office/drawing/2014/main" id="{F69D55AF-8A26-4208-8491-9508ED24799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12" name="Group 11" descr="Corporate data center group.">
            <a:extLst>
              <a:ext uri="{FF2B5EF4-FFF2-40B4-BE49-F238E27FC236}">
                <a16:creationId xmlns:a16="http://schemas.microsoft.com/office/drawing/2014/main" id="{67EC3035-9ED0-4446-83E7-7AC764364E5E}"/>
              </a:ext>
            </a:extLst>
          </p:cNvPr>
          <p:cNvGrpSpPr/>
          <p:nvPr/>
        </p:nvGrpSpPr>
        <p:grpSpPr>
          <a:xfrm>
            <a:off x="10036828" y="2618865"/>
            <a:ext cx="1765300" cy="889002"/>
            <a:chOff x="10036828" y="2618865"/>
            <a:chExt cx="1765300" cy="889002"/>
          </a:xfrm>
        </p:grpSpPr>
        <p:sp>
          <p:nvSpPr>
            <p:cNvPr id="78" name="Rectangle 77">
              <a:extLst>
                <a:ext uri="{FF2B5EF4-FFF2-40B4-BE49-F238E27FC236}">
                  <a16:creationId xmlns:a16="http://schemas.microsoft.com/office/drawing/2014/main" id="{5FF8DA64-9150-4884-B57A-B7B85BE7B97A}"/>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data center</a:t>
              </a:r>
            </a:p>
          </p:txBody>
        </p:sp>
        <p:pic>
          <p:nvPicPr>
            <p:cNvPr id="79" name="Graphic 78" descr="Corporate data center group icon. ">
              <a:extLst>
                <a:ext uri="{FF2B5EF4-FFF2-40B4-BE49-F238E27FC236}">
                  <a16:creationId xmlns:a16="http://schemas.microsoft.com/office/drawing/2014/main" id="{77516356-104F-4451-93DF-814901CB29F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17" name="Group 16" descr="EC2 instance contents group.">
            <a:extLst>
              <a:ext uri="{FF2B5EF4-FFF2-40B4-BE49-F238E27FC236}">
                <a16:creationId xmlns:a16="http://schemas.microsoft.com/office/drawing/2014/main" id="{8E9B7688-73C9-46AD-83BA-3F00745C3985}"/>
              </a:ext>
            </a:extLst>
          </p:cNvPr>
          <p:cNvGrpSpPr/>
          <p:nvPr/>
        </p:nvGrpSpPr>
        <p:grpSpPr>
          <a:xfrm>
            <a:off x="351632" y="3723399"/>
            <a:ext cx="1765300" cy="890588"/>
            <a:chOff x="351632" y="3723399"/>
            <a:chExt cx="1765300" cy="890588"/>
          </a:xfrm>
        </p:grpSpPr>
        <p:sp>
          <p:nvSpPr>
            <p:cNvPr id="80" name="Rectangle 79">
              <a:extLst>
                <a:ext uri="{FF2B5EF4-FFF2-40B4-BE49-F238E27FC236}">
                  <a16:creationId xmlns:a16="http://schemas.microsoft.com/office/drawing/2014/main" id="{DAE5AAEC-E720-4D41-AA5B-EF98D86D2DFC}"/>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EC2 instance contents</a:t>
              </a:r>
            </a:p>
          </p:txBody>
        </p:sp>
        <p:pic>
          <p:nvPicPr>
            <p:cNvPr id="81" name="Graphic 80" descr="EC2 instance contents group icon. ">
              <a:extLst>
                <a:ext uri="{FF2B5EF4-FFF2-40B4-BE49-F238E27FC236}">
                  <a16:creationId xmlns:a16="http://schemas.microsoft.com/office/drawing/2014/main" id="{8B96815E-54F9-4D9A-8D79-08AD07025B0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16" name="Group 15" descr="Spot fleet group.">
            <a:extLst>
              <a:ext uri="{FF2B5EF4-FFF2-40B4-BE49-F238E27FC236}">
                <a16:creationId xmlns:a16="http://schemas.microsoft.com/office/drawing/2014/main" id="{9BA4BAE9-418A-45A0-AC45-49DA2DCB14BB}"/>
              </a:ext>
            </a:extLst>
          </p:cNvPr>
          <p:cNvGrpSpPr/>
          <p:nvPr/>
        </p:nvGrpSpPr>
        <p:grpSpPr>
          <a:xfrm>
            <a:off x="2283292" y="3723399"/>
            <a:ext cx="1765300" cy="888993"/>
            <a:chOff x="2283292" y="3723399"/>
            <a:chExt cx="1765300" cy="888993"/>
          </a:xfrm>
        </p:grpSpPr>
        <p:sp>
          <p:nvSpPr>
            <p:cNvPr id="82" name="Rectangle 81">
              <a:extLst>
                <a:ext uri="{FF2B5EF4-FFF2-40B4-BE49-F238E27FC236}">
                  <a16:creationId xmlns:a16="http://schemas.microsoft.com/office/drawing/2014/main" id="{B5C46B13-7F77-4BB1-A8E1-C267F24B2C8C}"/>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Spot Fleet</a:t>
              </a:r>
            </a:p>
          </p:txBody>
        </p:sp>
        <p:pic>
          <p:nvPicPr>
            <p:cNvPr id="83" name="Graphic 82" descr="Spot Fleet group icon. ">
              <a:extLst>
                <a:ext uri="{FF2B5EF4-FFF2-40B4-BE49-F238E27FC236}">
                  <a16:creationId xmlns:a16="http://schemas.microsoft.com/office/drawing/2014/main" id="{C32EB38E-8208-40CA-8F00-9AD82EBA0B7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15" name="Group 14" descr="AWS Account group.">
            <a:extLst>
              <a:ext uri="{FF2B5EF4-FFF2-40B4-BE49-F238E27FC236}">
                <a16:creationId xmlns:a16="http://schemas.microsoft.com/office/drawing/2014/main" id="{60CAC9D6-9802-466B-B4C9-98523DDC57B8}"/>
              </a:ext>
            </a:extLst>
          </p:cNvPr>
          <p:cNvGrpSpPr/>
          <p:nvPr/>
        </p:nvGrpSpPr>
        <p:grpSpPr>
          <a:xfrm>
            <a:off x="4215623" y="3723399"/>
            <a:ext cx="1764665" cy="895343"/>
            <a:chOff x="4215623" y="3723399"/>
            <a:chExt cx="1764665" cy="895343"/>
          </a:xfrm>
        </p:grpSpPr>
        <p:sp>
          <p:nvSpPr>
            <p:cNvPr id="84" name="Rectangle 83">
              <a:extLst>
                <a:ext uri="{FF2B5EF4-FFF2-40B4-BE49-F238E27FC236}">
                  <a16:creationId xmlns:a16="http://schemas.microsoft.com/office/drawing/2014/main" id="{37BF3EAE-869F-450C-8A86-45F858631B52}"/>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account</a:t>
              </a:r>
            </a:p>
          </p:txBody>
        </p:sp>
        <p:pic>
          <p:nvPicPr>
            <p:cNvPr id="85" name="Graphic 84" descr="AWS account group icon.">
              <a:extLst>
                <a:ext uri="{FF2B5EF4-FFF2-40B4-BE49-F238E27FC236}">
                  <a16:creationId xmlns:a16="http://schemas.microsoft.com/office/drawing/2014/main" id="{503AD048-8A3E-4092-971C-9B6BEEA988B6}"/>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14" name="Group 13" descr="AWS IoT Greengrass Deployment group.">
            <a:extLst>
              <a:ext uri="{FF2B5EF4-FFF2-40B4-BE49-F238E27FC236}">
                <a16:creationId xmlns:a16="http://schemas.microsoft.com/office/drawing/2014/main" id="{CAB57069-0E90-46CD-9737-1B76B8632747}"/>
              </a:ext>
            </a:extLst>
          </p:cNvPr>
          <p:cNvGrpSpPr/>
          <p:nvPr/>
        </p:nvGrpSpPr>
        <p:grpSpPr>
          <a:xfrm>
            <a:off x="6147454" y="3723399"/>
            <a:ext cx="1765300" cy="890588"/>
            <a:chOff x="6147454" y="3723399"/>
            <a:chExt cx="1765300" cy="890588"/>
          </a:xfrm>
        </p:grpSpPr>
        <p:sp>
          <p:nvSpPr>
            <p:cNvPr id="86" name="Rectangle 85">
              <a:extLst>
                <a:ext uri="{FF2B5EF4-FFF2-40B4-BE49-F238E27FC236}">
                  <a16:creationId xmlns:a16="http://schemas.microsoft.com/office/drawing/2014/main" id="{029E9885-980D-47D5-B248-1C0C772B6FBA}"/>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 Deployment</a:t>
              </a:r>
            </a:p>
          </p:txBody>
        </p:sp>
        <p:pic>
          <p:nvPicPr>
            <p:cNvPr id="87" name="Graphic 86" descr="AWS IoT Greengrass Deployment group icon.">
              <a:extLst>
                <a:ext uri="{FF2B5EF4-FFF2-40B4-BE49-F238E27FC236}">
                  <a16:creationId xmlns:a16="http://schemas.microsoft.com/office/drawing/2014/main" id="{C9182BC8-5C34-45D9-B12D-59B506FD8C4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20" name="Group 19" descr="AWS IoT Greengrass group.">
            <a:extLst>
              <a:ext uri="{FF2B5EF4-FFF2-40B4-BE49-F238E27FC236}">
                <a16:creationId xmlns:a16="http://schemas.microsoft.com/office/drawing/2014/main" id="{0F8DB33C-9973-4485-9FC8-4EECBA00CC46}"/>
              </a:ext>
            </a:extLst>
          </p:cNvPr>
          <p:cNvGrpSpPr/>
          <p:nvPr/>
        </p:nvGrpSpPr>
        <p:grpSpPr>
          <a:xfrm>
            <a:off x="8092141" y="3723399"/>
            <a:ext cx="1765300" cy="890588"/>
            <a:chOff x="8092141" y="3723399"/>
            <a:chExt cx="1765300" cy="890588"/>
          </a:xfrm>
        </p:grpSpPr>
        <p:sp>
          <p:nvSpPr>
            <p:cNvPr id="88" name="Rectangle 87">
              <a:extLst>
                <a:ext uri="{FF2B5EF4-FFF2-40B4-BE49-F238E27FC236}">
                  <a16:creationId xmlns:a16="http://schemas.microsoft.com/office/drawing/2014/main" id="{D28CD0DE-DDA2-407D-A619-6B0B8E5A3BF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a:t>
              </a:r>
            </a:p>
          </p:txBody>
        </p:sp>
        <p:pic>
          <p:nvPicPr>
            <p:cNvPr id="89" name="Graphic 88" descr="AWS IoT Greengrass group icon.">
              <a:extLst>
                <a:ext uri="{FF2B5EF4-FFF2-40B4-BE49-F238E27FC236}">
                  <a16:creationId xmlns:a16="http://schemas.microsoft.com/office/drawing/2014/main" id="{AFA10DA1-E500-44DB-BEBD-EBC24EBC56CC}"/>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13" name="Group 12" descr="Elastic Beanstalk container group.">
            <a:extLst>
              <a:ext uri="{FF2B5EF4-FFF2-40B4-BE49-F238E27FC236}">
                <a16:creationId xmlns:a16="http://schemas.microsoft.com/office/drawing/2014/main" id="{5044F29B-E0BB-4A48-A0E5-97B64A4AD9E6}"/>
              </a:ext>
            </a:extLst>
          </p:cNvPr>
          <p:cNvGrpSpPr/>
          <p:nvPr/>
        </p:nvGrpSpPr>
        <p:grpSpPr>
          <a:xfrm>
            <a:off x="10036828" y="3723399"/>
            <a:ext cx="1764665" cy="898201"/>
            <a:chOff x="10036828" y="3723399"/>
            <a:chExt cx="1764665" cy="898201"/>
          </a:xfrm>
        </p:grpSpPr>
        <p:sp>
          <p:nvSpPr>
            <p:cNvPr id="90" name="Rectangle 89">
              <a:extLst>
                <a:ext uri="{FF2B5EF4-FFF2-40B4-BE49-F238E27FC236}">
                  <a16:creationId xmlns:a16="http://schemas.microsoft.com/office/drawing/2014/main" id="{2308D789-9D04-4E37-AB6D-9777BAC468F5}"/>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Elastic Beanstalk container</a:t>
              </a:r>
            </a:p>
          </p:txBody>
        </p:sp>
        <p:pic>
          <p:nvPicPr>
            <p:cNvPr id="91" name="Graphic 90" descr="Elastic Beanstalk container group icon. ">
              <a:extLst>
                <a:ext uri="{FF2B5EF4-FFF2-40B4-BE49-F238E27FC236}">
                  <a16:creationId xmlns:a16="http://schemas.microsoft.com/office/drawing/2014/main" id="{4B2DEB22-29B1-474E-9296-8A3BC0B802F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18" name="Group 17" descr="AWS Step Functions workflow group.">
            <a:extLst>
              <a:ext uri="{FF2B5EF4-FFF2-40B4-BE49-F238E27FC236}">
                <a16:creationId xmlns:a16="http://schemas.microsoft.com/office/drawing/2014/main" id="{3CFC3F66-1748-446A-9FFF-F7BE794877A0}"/>
              </a:ext>
            </a:extLst>
          </p:cNvPr>
          <p:cNvGrpSpPr/>
          <p:nvPr/>
        </p:nvGrpSpPr>
        <p:grpSpPr>
          <a:xfrm>
            <a:off x="351632" y="4826000"/>
            <a:ext cx="1764665" cy="895343"/>
            <a:chOff x="351632" y="4826000"/>
            <a:chExt cx="1764665" cy="895343"/>
          </a:xfrm>
        </p:grpSpPr>
        <p:sp>
          <p:nvSpPr>
            <p:cNvPr id="93" name="Rectangle 92">
              <a:extLst>
                <a:ext uri="{FF2B5EF4-FFF2-40B4-BE49-F238E27FC236}">
                  <a16:creationId xmlns:a16="http://schemas.microsoft.com/office/drawing/2014/main" id="{5EE33C7B-2A6B-4778-A4F3-40833E43663B}"/>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Step Functions workflow</a:t>
              </a:r>
            </a:p>
          </p:txBody>
        </p:sp>
        <p:pic>
          <p:nvPicPr>
            <p:cNvPr id="94" name="Graphic 93" descr="AWS Step Functions workflow group icon. ">
              <a:extLst>
                <a:ext uri="{FF2B5EF4-FFF2-40B4-BE49-F238E27FC236}">
                  <a16:creationId xmlns:a16="http://schemas.microsoft.com/office/drawing/2014/main" id="{FF164FB9-F01A-4A88-8DB4-1004FD0AE71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104" name="Rectangle 103" descr="Generic group dashed.">
            <a:extLst>
              <a:ext uri="{FF2B5EF4-FFF2-40B4-BE49-F238E27FC236}">
                <a16:creationId xmlns:a16="http://schemas.microsoft.com/office/drawing/2014/main" id="{A527077A-0B82-41F1-A3B2-D6090A51EEFE}"/>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105" name="Rectangle 104" descr="Generic group.">
            <a:extLst>
              <a:ext uri="{FF2B5EF4-FFF2-40B4-BE49-F238E27FC236}">
                <a16:creationId xmlns:a16="http://schemas.microsoft.com/office/drawing/2014/main" id="{75710FA2-948E-490A-B13F-EEB7A146FBD8}"/>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178110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26</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a group with the category color where you find your service to start creating your custom group. </a:t>
            </a:r>
            <a:r>
              <a:rPr lang="en-US" altLang="en-US" sz="1800" b="1" dirty="0"/>
              <a:t>All groups are fully editable.</a:t>
            </a:r>
          </a:p>
        </p:txBody>
      </p:sp>
      <p:grpSp>
        <p:nvGrpSpPr>
          <p:cNvPr id="36" name="Group 35" descr="Galaxy group.">
            <a:extLst>
              <a:ext uri="{FF2B5EF4-FFF2-40B4-BE49-F238E27FC236}">
                <a16:creationId xmlns:a16="http://schemas.microsoft.com/office/drawing/2014/main" id="{D1592845-1EB9-4660-A6C2-A6B473109D4F}"/>
              </a:ext>
            </a:extLst>
          </p:cNvPr>
          <p:cNvGrpSpPr/>
          <p:nvPr/>
        </p:nvGrpSpPr>
        <p:grpSpPr>
          <a:xfrm>
            <a:off x="241301" y="1991999"/>
            <a:ext cx="1879600" cy="1637742"/>
            <a:chOff x="241301" y="1991999"/>
            <a:chExt cx="1879600" cy="1637742"/>
          </a:xfrm>
        </p:grpSpPr>
        <p:sp>
          <p:nvSpPr>
            <p:cNvPr id="45" name="TextBox 44">
              <a:extLst>
                <a:ext uri="{FF2B5EF4-FFF2-40B4-BE49-F238E27FC236}">
                  <a16:creationId xmlns:a16="http://schemas.microsoft.com/office/drawing/2014/main" id="{896802E0-8C91-4C4C-AE55-72BCA8DCE8D5}"/>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Games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Serverless</a:t>
              </a:r>
            </a:p>
          </p:txBody>
        </p:sp>
        <p:sp>
          <p:nvSpPr>
            <p:cNvPr id="46" name="Rectangle 45">
              <a:extLst>
                <a:ext uri="{FF2B5EF4-FFF2-40B4-BE49-F238E27FC236}">
                  <a16:creationId xmlns:a16="http://schemas.microsoft.com/office/drawing/2014/main" id="{B06EE950-A146-43EF-8026-F342D8B43F45}"/>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47" name="Graphic 46" descr="Graphic icon.">
              <a:extLst>
                <a:ext uri="{FF2B5EF4-FFF2-40B4-BE49-F238E27FC236}">
                  <a16:creationId xmlns:a16="http://schemas.microsoft.com/office/drawing/2014/main" id="{D91574DE-03DE-4251-8D1B-D51252BEA3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48" name="Group 47" descr="Mars group.">
            <a:extLst>
              <a:ext uri="{FF2B5EF4-FFF2-40B4-BE49-F238E27FC236}">
                <a16:creationId xmlns:a16="http://schemas.microsoft.com/office/drawing/2014/main" id="{709E8755-AB35-4B42-AB31-AB3EC5AFFEFF}"/>
              </a:ext>
            </a:extLst>
          </p:cNvPr>
          <p:cNvGrpSpPr/>
          <p:nvPr/>
        </p:nvGrpSpPr>
        <p:grpSpPr>
          <a:xfrm>
            <a:off x="2209502" y="1994762"/>
            <a:ext cx="1861653" cy="1316430"/>
            <a:chOff x="2209502" y="1994762"/>
            <a:chExt cx="1861653" cy="1316430"/>
          </a:xfrm>
        </p:grpSpPr>
        <p:sp>
          <p:nvSpPr>
            <p:cNvPr id="49" name="Rectangle 48">
              <a:extLst>
                <a:ext uri="{FF2B5EF4-FFF2-40B4-BE49-F238E27FC236}">
                  <a16:creationId xmlns:a16="http://schemas.microsoft.com/office/drawing/2014/main" id="{EB62D86D-127F-42F8-918D-957016B2F275}"/>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50" name="Graphic 49" descr="Graphic icon.">
              <a:extLst>
                <a:ext uri="{FF2B5EF4-FFF2-40B4-BE49-F238E27FC236}">
                  <a16:creationId xmlns:a16="http://schemas.microsoft.com/office/drawing/2014/main" id="{00E93525-C986-49BD-9327-DE400611AB3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51" name="TextBox 50">
              <a:extLst>
                <a:ext uri="{FF2B5EF4-FFF2-40B4-BE49-F238E27FC236}">
                  <a16:creationId xmlns:a16="http://schemas.microsoft.com/office/drawing/2014/main" id="{18A2002C-581E-4CD4-AE23-7F7D0369B451}"/>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Management &amp; Governance</a:t>
              </a:r>
            </a:p>
          </p:txBody>
        </p:sp>
      </p:grpSp>
      <p:grpSp>
        <p:nvGrpSpPr>
          <p:cNvPr id="15" name="Group 14" descr="Endor group.">
            <a:extLst>
              <a:ext uri="{FF2B5EF4-FFF2-40B4-BE49-F238E27FC236}">
                <a16:creationId xmlns:a16="http://schemas.microsoft.com/office/drawing/2014/main" id="{6E903F08-4247-4466-94D4-142EB63D21E7}"/>
              </a:ext>
            </a:extLst>
          </p:cNvPr>
          <p:cNvGrpSpPr/>
          <p:nvPr/>
        </p:nvGrpSpPr>
        <p:grpSpPr>
          <a:xfrm>
            <a:off x="4159756" y="1991999"/>
            <a:ext cx="1861653" cy="1483854"/>
            <a:chOff x="4159756" y="1991999"/>
            <a:chExt cx="1861653" cy="1483854"/>
          </a:xfrm>
        </p:grpSpPr>
        <p:sp>
          <p:nvSpPr>
            <p:cNvPr id="52" name="Rectangle 51">
              <a:extLst>
                <a:ext uri="{FF2B5EF4-FFF2-40B4-BE49-F238E27FC236}">
                  <a16:creationId xmlns:a16="http://schemas.microsoft.com/office/drawing/2014/main" id="{A5ECAF0F-9EF6-4F44-9832-1804DF7E3C3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Edit group name</a:t>
              </a:r>
            </a:p>
          </p:txBody>
        </p:sp>
        <p:pic>
          <p:nvPicPr>
            <p:cNvPr id="53" name="Graphic 52" descr="Graphic icon.">
              <a:extLst>
                <a:ext uri="{FF2B5EF4-FFF2-40B4-BE49-F238E27FC236}">
                  <a16:creationId xmlns:a16="http://schemas.microsoft.com/office/drawing/2014/main" id="{2A6118A8-FD5B-44FA-A2F8-8F65033D6E3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54" name="TextBox 53">
              <a:extLst>
                <a:ext uri="{FF2B5EF4-FFF2-40B4-BE49-F238E27FC236}">
                  <a16:creationId xmlns:a16="http://schemas.microsoft.com/office/drawing/2014/main" id="{E0D799FC-ECF2-4BCB-AD20-0F050AD3CA6F}"/>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Storage</a:t>
              </a:r>
            </a:p>
          </p:txBody>
        </p:sp>
      </p:grpSp>
      <p:grpSp>
        <p:nvGrpSpPr>
          <p:cNvPr id="55" name="Group 54" descr="Orbit group.">
            <a:extLst>
              <a:ext uri="{FF2B5EF4-FFF2-40B4-BE49-F238E27FC236}">
                <a16:creationId xmlns:a16="http://schemas.microsoft.com/office/drawing/2014/main" id="{A0515DEF-3550-4592-80A9-860EBB3B594A}"/>
              </a:ext>
            </a:extLst>
          </p:cNvPr>
          <p:cNvGrpSpPr/>
          <p:nvPr/>
        </p:nvGrpSpPr>
        <p:grpSpPr>
          <a:xfrm>
            <a:off x="6110010" y="1991999"/>
            <a:ext cx="1861653" cy="1473082"/>
            <a:chOff x="6110010" y="1991999"/>
            <a:chExt cx="1861653" cy="1473082"/>
          </a:xfrm>
        </p:grpSpPr>
        <p:sp>
          <p:nvSpPr>
            <p:cNvPr id="56" name="Rectangle 55">
              <a:extLst>
                <a:ext uri="{FF2B5EF4-FFF2-40B4-BE49-F238E27FC236}">
                  <a16:creationId xmlns:a16="http://schemas.microsoft.com/office/drawing/2014/main" id="{FC78E3A4-2041-4D8B-953C-91E7F4B6B5D0}"/>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Edit group name</a:t>
              </a:r>
            </a:p>
          </p:txBody>
        </p:sp>
        <p:pic>
          <p:nvPicPr>
            <p:cNvPr id="57" name="Graphic 56" descr="Graphic icon.">
              <a:extLst>
                <a:ext uri="{FF2B5EF4-FFF2-40B4-BE49-F238E27FC236}">
                  <a16:creationId xmlns:a16="http://schemas.microsoft.com/office/drawing/2014/main" id="{13EEB1CF-DE10-4CA9-829D-45F2EEB8A24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58" name="TextBox 57">
              <a:extLst>
                <a:ext uri="{FF2B5EF4-FFF2-40B4-BE49-F238E27FC236}">
                  <a16:creationId xmlns:a16="http://schemas.microsoft.com/office/drawing/2014/main" id="{0ACC888B-CD3B-43EA-9AD4-68894D94EEE1}"/>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Migration &amp; Modernization</a:t>
              </a:r>
            </a:p>
          </p:txBody>
        </p:sp>
      </p:grpSp>
      <p:grpSp>
        <p:nvGrpSpPr>
          <p:cNvPr id="20" name="Group 19" descr="Smile group.">
            <a:extLst>
              <a:ext uri="{FF2B5EF4-FFF2-40B4-BE49-F238E27FC236}">
                <a16:creationId xmlns:a16="http://schemas.microsoft.com/office/drawing/2014/main" id="{6CA59BEE-0506-4080-92ED-87598FB68363}"/>
              </a:ext>
            </a:extLst>
          </p:cNvPr>
          <p:cNvGrpSpPr/>
          <p:nvPr/>
        </p:nvGrpSpPr>
        <p:grpSpPr>
          <a:xfrm>
            <a:off x="241301" y="3788621"/>
            <a:ext cx="1879600" cy="1812238"/>
            <a:chOff x="241301" y="3788621"/>
            <a:chExt cx="1879600" cy="1812238"/>
          </a:xfrm>
        </p:grpSpPr>
        <p:sp>
          <p:nvSpPr>
            <p:cNvPr id="59" name="Rectangle 58">
              <a:extLst>
                <a:ext uri="{FF2B5EF4-FFF2-40B4-BE49-F238E27FC236}">
                  <a16:creationId xmlns:a16="http://schemas.microsoft.com/office/drawing/2014/main" id="{C9AA1048-CF2C-46E7-882C-FF264E8E2FDF}"/>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60" name="Graphic 59" descr="Graphic icon.">
              <a:extLst>
                <a:ext uri="{FF2B5EF4-FFF2-40B4-BE49-F238E27FC236}">
                  <a16:creationId xmlns:a16="http://schemas.microsoft.com/office/drawing/2014/main" id="{51A959D2-E651-4944-AFC6-2AA3FB5553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61" name="TextBox 60">
              <a:extLst>
                <a:ext uri="{FF2B5EF4-FFF2-40B4-BE49-F238E27FC236}">
                  <a16:creationId xmlns:a16="http://schemas.microsoft.com/office/drawing/2014/main" id="{BB204BA4-E6C7-4DA8-B815-FF8648F8968E}"/>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Quantum Technologies</a:t>
              </a:r>
            </a:p>
          </p:txBody>
        </p:sp>
      </p:grpSp>
      <p:grpSp>
        <p:nvGrpSpPr>
          <p:cNvPr id="62" name="Group 61" descr="Cosmos group">
            <a:extLst>
              <a:ext uri="{FF2B5EF4-FFF2-40B4-BE49-F238E27FC236}">
                <a16:creationId xmlns:a16="http://schemas.microsoft.com/office/drawing/2014/main" id="{CE009C38-C1F7-439D-AC00-F55AE8978066}"/>
              </a:ext>
            </a:extLst>
          </p:cNvPr>
          <p:cNvGrpSpPr/>
          <p:nvPr/>
        </p:nvGrpSpPr>
        <p:grpSpPr>
          <a:xfrm>
            <a:off x="2209502" y="3791479"/>
            <a:ext cx="1861653" cy="1644720"/>
            <a:chOff x="2209502" y="3791479"/>
            <a:chExt cx="1861653" cy="1644720"/>
          </a:xfrm>
        </p:grpSpPr>
        <p:sp>
          <p:nvSpPr>
            <p:cNvPr id="63" name="Rectangle 62">
              <a:extLst>
                <a:ext uri="{FF2B5EF4-FFF2-40B4-BE49-F238E27FC236}">
                  <a16:creationId xmlns:a16="http://schemas.microsoft.com/office/drawing/2014/main" id="{08FA695D-70A0-4F41-8C21-E437C7B3DF77}"/>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64" name="Graphic 63" descr="Graphic icon.">
              <a:extLst>
                <a:ext uri="{FF2B5EF4-FFF2-40B4-BE49-F238E27FC236}">
                  <a16:creationId xmlns:a16="http://schemas.microsoft.com/office/drawing/2014/main" id="{DA91B879-1EA9-4070-9829-D532FB7C587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65" name="TextBox 64">
              <a:extLst>
                <a:ext uri="{FF2B5EF4-FFF2-40B4-BE49-F238E27FC236}">
                  <a16:creationId xmlns:a16="http://schemas.microsoft.com/office/drawing/2014/main" id="{B9648B5B-2A87-46D9-972E-4AFD961964CF}"/>
                </a:ext>
              </a:extLst>
            </p:cNvPr>
            <p:cNvSpPr txBox="1"/>
            <p:nvPr/>
          </p:nvSpPr>
          <p:spPr>
            <a:xfrm>
              <a:off x="2209502" y="4739085"/>
              <a:ext cx="1861653" cy="697114"/>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Security, Identity &amp; Compliance</a:t>
              </a:r>
            </a:p>
          </p:txBody>
        </p:sp>
      </p:grpSp>
      <p:grpSp>
        <p:nvGrpSpPr>
          <p:cNvPr id="25" name="Group 24" descr="Nebula group.">
            <a:extLst>
              <a:ext uri="{FF2B5EF4-FFF2-40B4-BE49-F238E27FC236}">
                <a16:creationId xmlns:a16="http://schemas.microsoft.com/office/drawing/2014/main" id="{E5BF44BE-0BC6-40AC-AE5E-4F65CC36B7A5}"/>
              </a:ext>
            </a:extLst>
          </p:cNvPr>
          <p:cNvGrpSpPr/>
          <p:nvPr/>
        </p:nvGrpSpPr>
        <p:grpSpPr>
          <a:xfrm>
            <a:off x="4159756" y="3788621"/>
            <a:ext cx="1861653" cy="1658350"/>
            <a:chOff x="4159756" y="3788621"/>
            <a:chExt cx="1861653" cy="1658350"/>
          </a:xfrm>
        </p:grpSpPr>
        <p:sp>
          <p:nvSpPr>
            <p:cNvPr id="66" name="Rectangle 65">
              <a:extLst>
                <a:ext uri="{FF2B5EF4-FFF2-40B4-BE49-F238E27FC236}">
                  <a16:creationId xmlns:a16="http://schemas.microsoft.com/office/drawing/2014/main" id="{1280F225-7ABC-4D81-A499-CEC532517262}"/>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67" name="Graphic 66" descr="Graphic icon.">
              <a:extLst>
                <a:ext uri="{FF2B5EF4-FFF2-40B4-BE49-F238E27FC236}">
                  <a16:creationId xmlns:a16="http://schemas.microsoft.com/office/drawing/2014/main" id="{465848B7-924B-438A-B7C7-8A65A8E94B0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68" name="TextBox 67">
              <a:extLst>
                <a:ext uri="{FF2B5EF4-FFF2-40B4-BE49-F238E27FC236}">
                  <a16:creationId xmlns:a16="http://schemas.microsoft.com/office/drawing/2014/main" id="{8AB2933F-F72A-4DCC-9229-54C3BD28C30E}"/>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Satellite</a:t>
              </a:r>
            </a:p>
          </p:txBody>
        </p:sp>
      </p:grpSp>
      <p:grpSp>
        <p:nvGrpSpPr>
          <p:cNvPr id="24" name="Group 23" descr="Instructions">
            <a:extLst>
              <a:ext uri="{FF2B5EF4-FFF2-40B4-BE49-F238E27FC236}">
                <a16:creationId xmlns:a16="http://schemas.microsoft.com/office/drawing/2014/main" id="{37734205-734A-4438-B770-3BD0162D9B51}"/>
              </a:ext>
            </a:extLst>
          </p:cNvPr>
          <p:cNvGrpSpPr/>
          <p:nvPr/>
        </p:nvGrpSpPr>
        <p:grpSpPr>
          <a:xfrm>
            <a:off x="8149302" y="1953055"/>
            <a:ext cx="3703384" cy="4010423"/>
            <a:chOff x="8149302" y="1953055"/>
            <a:chExt cx="3703384" cy="4010423"/>
          </a:xfrm>
        </p:grpSpPr>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t>Download the asset package.</a:t>
              </a:r>
              <a:br>
                <a:rPr lang="en-US" altLang="en-US" sz="1100" dirty="0"/>
              </a:br>
              <a:r>
                <a:rPr lang="en-US" altLang="en-US" sz="1100" dirty="0"/>
                <a:t>Go to the </a:t>
              </a:r>
              <a:r>
                <a:rPr lang="en-US" altLang="en-US" sz="1100" dirty="0">
                  <a:hlinkClick r:id="rId16"/>
                </a:rPr>
                <a:t>AWS Architecture Icons</a:t>
              </a:r>
              <a:r>
                <a:rPr lang="en-US" altLang="en-US" sz="1100" dirty="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t>Begin customizing. </a:t>
              </a:r>
              <a:br>
                <a:rPr lang="en-US" altLang="en-US" sz="1100" b="1" dirty="0"/>
              </a:br>
              <a:r>
                <a:rPr lang="en-US" altLang="en-US" sz="1100" dirty="0"/>
                <a:t>In your chosen group, select the square icon and choose </a:t>
              </a:r>
              <a:r>
                <a:rPr lang="en-US" altLang="en-US" sz="1100" b="1" dirty="0"/>
                <a:t>Change Graphic &gt; From a File.</a:t>
              </a:r>
              <a:br>
                <a:rPr lang="en-US" altLang="en-US" sz="1100" b="1" dirty="0"/>
              </a:br>
              <a:br>
                <a:rPr lang="en-US" altLang="en-US" sz="1100" b="1" dirty="0"/>
              </a:br>
              <a:br>
                <a:rPr lang="en-US" altLang="en-US" sz="1100" b="1" dirty="0"/>
              </a:br>
              <a:br>
                <a:rPr lang="en-US" altLang="en-US" sz="1100" b="1" dirty="0"/>
              </a:br>
              <a:br>
                <a:rPr lang="en-US" altLang="en-US" sz="1100" b="1" dirty="0"/>
              </a:br>
              <a:endParaRPr lang="en-US" altLang="en-US" sz="1100" b="1" dirty="0"/>
            </a:p>
            <a:p>
              <a:pPr marL="182880" indent="-182880" eaLnBrk="1" hangingPunct="1">
                <a:lnSpc>
                  <a:spcPct val="100000"/>
                </a:lnSpc>
                <a:buFont typeface="Calibri Light" panose="020F0302020204030204" pitchFamily="34" charset="0"/>
                <a:buAutoNum type="arabicPeriod"/>
              </a:pPr>
              <a:r>
                <a:rPr lang="en-US" altLang="en-US" sz="1100" b="1" dirty="0"/>
                <a:t>Find the service icon.</a:t>
              </a:r>
              <a:br>
                <a:rPr lang="en-US" altLang="en-US" sz="1100" dirty="0"/>
              </a:br>
              <a:r>
                <a:rPr lang="en-US" altLang="en-US" sz="1100" dirty="0">
                  <a:solidFill>
                    <a:schemeClr val="tx1"/>
                  </a:solidFill>
                </a:rPr>
                <a:t>Navigate to the </a:t>
              </a:r>
              <a:r>
                <a:rPr lang="en-US" altLang="en-US" sz="1100" b="1" dirty="0">
                  <a:solidFill>
                    <a:schemeClr val="tx1"/>
                  </a:solidFill>
                </a:rPr>
                <a:t>Architecture-Service-Icons</a:t>
              </a:r>
              <a:r>
                <a:rPr lang="en-US" altLang="en-US" sz="1100" dirty="0">
                  <a:solidFill>
                    <a:schemeClr val="tx1"/>
                  </a:solidFill>
                </a:rPr>
                <a:t> </a:t>
              </a:r>
              <a:br>
                <a:rPr lang="en-US" altLang="en-US" sz="1100" dirty="0">
                  <a:solidFill>
                    <a:schemeClr val="tx1"/>
                  </a:solidFill>
                </a:rPr>
              </a:br>
              <a:r>
                <a:rPr lang="en-US" altLang="en-US" sz="1100" dirty="0">
                  <a:solidFill>
                    <a:schemeClr val="tx1"/>
                  </a:solidFill>
                </a:rPr>
                <a:t>folder in the asset package. Then find the appropriate </a:t>
              </a:r>
              <a:r>
                <a:rPr lang="en-US" altLang="en-US" sz="1100" b="1" dirty="0">
                  <a:solidFill>
                    <a:schemeClr val="tx1"/>
                  </a:solidFill>
                </a:rPr>
                <a:t>category</a:t>
              </a:r>
              <a:r>
                <a:rPr lang="en-US" altLang="en-US" sz="1100" dirty="0">
                  <a:solidFill>
                    <a:schemeClr val="tx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t>Insert the service icon.</a:t>
              </a:r>
              <a:br>
                <a:rPr lang="en-US" altLang="en-US" sz="1100" dirty="0"/>
              </a:br>
              <a:r>
                <a:rPr lang="en-US" altLang="en-US" sz="1100" dirty="0"/>
                <a:t>In the </a:t>
              </a:r>
              <a:r>
                <a:rPr lang="en-US" altLang="en-US" sz="1100" b="1" dirty="0"/>
                <a:t>Arch_32</a:t>
              </a:r>
              <a:r>
                <a:rPr lang="en-US" altLang="en-US" sz="1100" dirty="0"/>
                <a:t> folder, select the architecture service icon </a:t>
              </a:r>
              <a:r>
                <a:rPr lang="en-US" altLang="en-US" sz="1100" b="1" dirty="0"/>
                <a:t>SVG</a:t>
              </a:r>
              <a:r>
                <a:rPr lang="en-US" altLang="en-US" sz="1100" dirty="0"/>
                <a:t> file, then click </a:t>
              </a:r>
              <a:r>
                <a:rPr lang="en-US" altLang="en-US" sz="1100" b="1" dirty="0"/>
                <a:t>Insert</a:t>
              </a:r>
              <a:r>
                <a:rPr lang="en-US" altLang="en-US" sz="1100" dirty="0"/>
                <a:t>. </a:t>
              </a:r>
              <a:r>
                <a:rPr lang="en-US" altLang="en-US" sz="1100" b="1" dirty="0"/>
                <a:t>Do not</a:t>
              </a:r>
              <a:r>
                <a:rPr lang="en-US" altLang="en-US" sz="1100" dirty="0"/>
                <a:t> choose a PNG file, image quality will be degraded.</a:t>
              </a:r>
            </a:p>
          </p:txBody>
        </p:sp>
        <p:grpSp>
          <p:nvGrpSpPr>
            <p:cNvPr id="23" name="justGraphic">
              <a:extLst>
                <a:ext uri="{FF2B5EF4-FFF2-40B4-BE49-F238E27FC236}">
                  <a16:creationId xmlns:a16="http://schemas.microsoft.com/office/drawing/2014/main" id="{33952946-417A-45C5-8071-8AE0486E8174}"/>
                </a:ext>
                <a:ext uri="{C183D7F6-B498-43B3-948B-1728B52AA6E4}">
                  <adec:decorative xmlns:adec="http://schemas.microsoft.com/office/drawing/2017/decorative" val="1"/>
                </a:ext>
              </a:extLst>
            </p:cNvPr>
            <p:cNvGrpSpPr/>
            <p:nvPr/>
          </p:nvGrpSpPr>
          <p:grpSpPr>
            <a:xfrm>
              <a:off x="8372867" y="3204381"/>
              <a:ext cx="3261988" cy="821422"/>
              <a:chOff x="8372867" y="3204381"/>
              <a:chExt cx="3261988" cy="821422"/>
            </a:xfrm>
          </p:grpSpPr>
          <p:pic>
            <p:nvPicPr>
              <p:cNvPr id="8" name="Picture 7">
                <a:extLst>
                  <a:ext uri="{FF2B5EF4-FFF2-40B4-BE49-F238E27FC236}">
                    <a16:creationId xmlns:a16="http://schemas.microsoft.com/office/drawing/2014/main" id="{A0FEF3C8-F33E-78AC-9312-7EDCE37A4A61}"/>
                  </a:ext>
                </a:extLst>
              </p:cNvPr>
              <p:cNvPicPr>
                <a:picLocks noChangeAspect="1"/>
              </p:cNvPicPr>
              <p:nvPr/>
            </p:nvPicPr>
            <p:blipFill>
              <a:blip r:embed="rId17"/>
              <a:stretch>
                <a:fillRect/>
              </a:stretch>
            </p:blipFill>
            <p:spPr>
              <a:xfrm>
                <a:off x="8372867" y="3227177"/>
                <a:ext cx="1392236" cy="737821"/>
              </a:xfrm>
              <a:prstGeom prst="rect">
                <a:avLst/>
              </a:prstGeom>
            </p:spPr>
          </p:pic>
          <p:pic>
            <p:nvPicPr>
              <p:cNvPr id="9" name="Picture 8">
                <a:extLst>
                  <a:ext uri="{FF2B5EF4-FFF2-40B4-BE49-F238E27FC236}">
                    <a16:creationId xmlns:a16="http://schemas.microsoft.com/office/drawing/2014/main" id="{EB2BD98B-8D25-B753-D62B-1F1A55D1C162}"/>
                  </a:ext>
                </a:extLst>
              </p:cNvPr>
              <p:cNvPicPr>
                <a:picLocks noChangeAspect="1"/>
              </p:cNvPicPr>
              <p:nvPr/>
            </p:nvPicPr>
            <p:blipFill>
              <a:blip r:embed="rId18"/>
              <a:stretch>
                <a:fillRect/>
              </a:stretch>
            </p:blipFill>
            <p:spPr>
              <a:xfrm>
                <a:off x="9012170" y="3204381"/>
                <a:ext cx="2622685" cy="821422"/>
              </a:xfrm>
              <a:prstGeom prst="rect">
                <a:avLst/>
              </a:prstGeom>
            </p:spPr>
          </p:pic>
        </p:grpSp>
      </p:grpSp>
    </p:spTree>
    <p:extLst>
      <p:ext uri="{BB962C8B-B14F-4D97-AF65-F5344CB8AC3E}">
        <p14:creationId xmlns:p14="http://schemas.microsoft.com/office/powerpoint/2010/main" val="77093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27</a:t>
            </a:fld>
            <a:endParaRPr lang="en-US" dirty="0"/>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dirty="0"/>
              <a:t>Arrows	3/5</a:t>
            </a:r>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364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C67D640-9424-22BA-0666-BF6BCF6D4A5F}"/>
              </a:ext>
            </a:extLst>
          </p:cNvPr>
          <p:cNvSpPr>
            <a:spLocks noGrp="1"/>
          </p:cNvSpPr>
          <p:nvPr>
            <p:ph type="sldNum" sz="quarter" idx="11"/>
          </p:nvPr>
        </p:nvSpPr>
        <p:spPr/>
        <p:txBody>
          <a:bodyPr/>
          <a:lstStyle/>
          <a:p>
            <a:fld id="{EB4B8DE2-A4E8-46E4-8BBF-D75455EFF32C}" type="slidenum">
              <a:rPr lang="en-US" smtClean="0"/>
              <a:pPr/>
              <a:t>28</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684760"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9" name="Graphic 68" descr="Client resource icon for the General Icons category.">
            <a:extLst>
              <a:ext uri="{FF2B5EF4-FFF2-40B4-BE49-F238E27FC236}">
                <a16:creationId xmlns:a16="http://schemas.microsoft.com/office/drawing/2014/main" id="{B409BAE7-B594-48DE-A515-288D23E675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705" y="2837644"/>
            <a:ext cx="457200" cy="457200"/>
          </a:xfrm>
          <a:prstGeom prst="rect">
            <a:avLst/>
          </a:prstGeom>
        </p:spPr>
      </p:pic>
      <p:sp>
        <p:nvSpPr>
          <p:cNvPr id="68" name="TextBox 25">
            <a:extLst>
              <a:ext uri="{FF2B5EF4-FFF2-40B4-BE49-F238E27FC236}">
                <a16:creationId xmlns:a16="http://schemas.microsoft.com/office/drawing/2014/main" id="{0BA1D6A3-006B-412E-B5D6-B26E826FA4A6}"/>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Client</a:t>
            </a:r>
          </a:p>
        </p:txBody>
      </p:sp>
      <p:pic>
        <p:nvPicPr>
          <p:cNvPr id="74" name="Graphic 73" descr="Mobile client resource icon for the General Icons category.">
            <a:extLst>
              <a:ext uri="{FF2B5EF4-FFF2-40B4-BE49-F238E27FC236}">
                <a16:creationId xmlns:a16="http://schemas.microsoft.com/office/drawing/2014/main" id="{6F7D8291-0A7E-4E11-9200-80AD96F02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9048" y="2837644"/>
            <a:ext cx="457200" cy="457200"/>
          </a:xfrm>
          <a:prstGeom prst="rect">
            <a:avLst/>
          </a:prstGeom>
        </p:spPr>
      </p:pic>
      <p:sp>
        <p:nvSpPr>
          <p:cNvPr id="72" name="TextBox 32">
            <a:extLst>
              <a:ext uri="{FF2B5EF4-FFF2-40B4-BE49-F238E27FC236}">
                <a16:creationId xmlns:a16="http://schemas.microsoft.com/office/drawing/2014/main" id="{E7A8276D-D2BF-4EF2-A18A-AF1B701286F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Mobile client</a:t>
            </a:r>
          </a:p>
        </p:txBody>
      </p:sp>
      <p:pic>
        <p:nvPicPr>
          <p:cNvPr id="76" name="Graphic 75" descr="Disk resource icon for the General Icons category.">
            <a:extLst>
              <a:ext uri="{FF2B5EF4-FFF2-40B4-BE49-F238E27FC236}">
                <a16:creationId xmlns:a16="http://schemas.microsoft.com/office/drawing/2014/main" id="{2E77DB20-F1BE-4B4B-B748-5773A53EDF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4831" y="2837644"/>
            <a:ext cx="457200" cy="457200"/>
          </a:xfrm>
          <a:prstGeom prst="rect">
            <a:avLst/>
          </a:prstGeom>
        </p:spPr>
      </p:pic>
      <p:sp>
        <p:nvSpPr>
          <p:cNvPr id="75" name="TextBox 26">
            <a:extLst>
              <a:ext uri="{FF2B5EF4-FFF2-40B4-BE49-F238E27FC236}">
                <a16:creationId xmlns:a16="http://schemas.microsoft.com/office/drawing/2014/main" id="{CF86ECB6-B475-4955-929B-F4AD41583ABD}"/>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Disk</a:t>
            </a:r>
          </a:p>
        </p:txBody>
      </p:sp>
      <p:pic>
        <p:nvPicPr>
          <p:cNvPr id="78" name="Graphic 77" descr="Server resource icon for the General Icons category.">
            <a:extLst>
              <a:ext uri="{FF2B5EF4-FFF2-40B4-BE49-F238E27FC236}">
                <a16:creationId xmlns:a16="http://schemas.microsoft.com/office/drawing/2014/main" id="{B648EB9D-E261-4908-BF89-B6CB023793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0615" y="2837644"/>
            <a:ext cx="457200" cy="457200"/>
          </a:xfrm>
          <a:prstGeom prst="rect">
            <a:avLst/>
          </a:prstGeom>
        </p:spPr>
      </p:pic>
      <p:sp>
        <p:nvSpPr>
          <p:cNvPr id="77" name="TextBox 38">
            <a:extLst>
              <a:ext uri="{FF2B5EF4-FFF2-40B4-BE49-F238E27FC236}">
                <a16:creationId xmlns:a16="http://schemas.microsoft.com/office/drawing/2014/main" id="{8231B477-B481-46E4-9256-5325D5B798C9}"/>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Server</a:t>
            </a:r>
          </a:p>
        </p:txBody>
      </p:sp>
      <p:pic>
        <p:nvPicPr>
          <p:cNvPr id="79" name="Graphic 10" descr="Servers resource icon for the General Icons category.">
            <a:extLst>
              <a:ext uri="{FF2B5EF4-FFF2-40B4-BE49-F238E27FC236}">
                <a16:creationId xmlns:a16="http://schemas.microsoft.com/office/drawing/2014/main" id="{D568292B-B4DF-4B65-8EF5-FA1F291A1C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27">
            <a:extLst>
              <a:ext uri="{FF2B5EF4-FFF2-40B4-BE49-F238E27FC236}">
                <a16:creationId xmlns:a16="http://schemas.microsoft.com/office/drawing/2014/main" id="{CB9AAA9D-817F-4649-9B61-4914739412E2}"/>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Servers</a:t>
            </a:r>
          </a:p>
        </p:txBody>
      </p:sp>
      <p:pic>
        <p:nvPicPr>
          <p:cNvPr id="82" name="Graphic 81" descr="Tape storage resource icon for the General Icons category.">
            <a:extLst>
              <a:ext uri="{FF2B5EF4-FFF2-40B4-BE49-F238E27FC236}">
                <a16:creationId xmlns:a16="http://schemas.microsoft.com/office/drawing/2014/main" id="{20B3A50B-89D2-4E2A-82A6-99DBEA9769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02183" y="2837644"/>
            <a:ext cx="457200" cy="457200"/>
          </a:xfrm>
          <a:prstGeom prst="rect">
            <a:avLst/>
          </a:prstGeom>
        </p:spPr>
      </p:pic>
      <p:sp>
        <p:nvSpPr>
          <p:cNvPr id="81" name="TextBox 37">
            <a:extLst>
              <a:ext uri="{FF2B5EF4-FFF2-40B4-BE49-F238E27FC236}">
                <a16:creationId xmlns:a16="http://schemas.microsoft.com/office/drawing/2014/main" id="{BDAC882B-1028-4BC1-849B-A721DF1DD187}"/>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Tape storage</a:t>
            </a:r>
          </a:p>
        </p:txBody>
      </p:sp>
      <p:pic>
        <p:nvPicPr>
          <p:cNvPr id="84" name="Graphic 83" descr="Database resource icon for the General Icons category.">
            <a:extLst>
              <a:ext uri="{FF2B5EF4-FFF2-40B4-BE49-F238E27FC236}">
                <a16:creationId xmlns:a16="http://schemas.microsoft.com/office/drawing/2014/main" id="{A4EA38C2-1C7B-44FA-9C5B-CCA93A5ADD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27967" y="2837644"/>
            <a:ext cx="457200" cy="457200"/>
          </a:xfrm>
          <a:prstGeom prst="rect">
            <a:avLst/>
          </a:prstGeom>
        </p:spPr>
      </p:pic>
      <p:sp>
        <p:nvSpPr>
          <p:cNvPr id="83" name="TextBox 28">
            <a:extLst>
              <a:ext uri="{FF2B5EF4-FFF2-40B4-BE49-F238E27FC236}">
                <a16:creationId xmlns:a16="http://schemas.microsoft.com/office/drawing/2014/main" id="{C09AEDFB-0995-48F6-9EB6-75210B1CFA01}"/>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Database</a:t>
            </a:r>
          </a:p>
        </p:txBody>
      </p:sp>
      <p:pic>
        <p:nvPicPr>
          <p:cNvPr id="85" name="Graphic 11" descr="Cold storage resource icon for the General Icons category.">
            <a:extLst>
              <a:ext uri="{FF2B5EF4-FFF2-40B4-BE49-F238E27FC236}">
                <a16:creationId xmlns:a16="http://schemas.microsoft.com/office/drawing/2014/main" id="{D5FC4C90-8338-4ABF-8117-239C305D6C8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28">
            <a:extLst>
              <a:ext uri="{FF2B5EF4-FFF2-40B4-BE49-F238E27FC236}">
                <a16:creationId xmlns:a16="http://schemas.microsoft.com/office/drawing/2014/main" id="{B7CFED22-5E85-480B-A625-27201A24CF11}"/>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Cold storage</a:t>
            </a:r>
          </a:p>
        </p:txBody>
      </p:sp>
      <p:pic>
        <p:nvPicPr>
          <p:cNvPr id="87" name="Graphic 16" descr="Data stream resource icon for the General Icons category.">
            <a:extLst>
              <a:ext uri="{FF2B5EF4-FFF2-40B4-BE49-F238E27FC236}">
                <a16:creationId xmlns:a16="http://schemas.microsoft.com/office/drawing/2014/main" id="{2257EBBC-16D5-4D7F-AF35-C46F704EE28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3">
            <a:extLst>
              <a:ext uri="{FF2B5EF4-FFF2-40B4-BE49-F238E27FC236}">
                <a16:creationId xmlns:a16="http://schemas.microsoft.com/office/drawing/2014/main" id="{2360A6B6-F9A2-4062-98F6-3E8A90615EC4}"/>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 stream</a:t>
            </a:r>
          </a:p>
        </p:txBody>
      </p:sp>
      <p:pic>
        <p:nvPicPr>
          <p:cNvPr id="92" name="Graphic 91" descr="Internet resource icon for the General Icons category.">
            <a:extLst>
              <a:ext uri="{FF2B5EF4-FFF2-40B4-BE49-F238E27FC236}">
                <a16:creationId xmlns:a16="http://schemas.microsoft.com/office/drawing/2014/main" id="{0EEE1E7F-10A5-44F1-8084-ABE8C48FFB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75705" y="3923495"/>
            <a:ext cx="457200" cy="457200"/>
          </a:xfrm>
          <a:prstGeom prst="rect">
            <a:avLst/>
          </a:prstGeom>
        </p:spPr>
      </p:pic>
      <p:sp>
        <p:nvSpPr>
          <p:cNvPr id="91" name="TextBox 29">
            <a:extLst>
              <a:ext uri="{FF2B5EF4-FFF2-40B4-BE49-F238E27FC236}">
                <a16:creationId xmlns:a16="http://schemas.microsoft.com/office/drawing/2014/main" id="{39619346-3854-4095-907E-2F3C8D53CA42}"/>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a:t>
            </a:r>
          </a:p>
        </p:txBody>
      </p:sp>
      <p:pic>
        <p:nvPicPr>
          <p:cNvPr id="94" name="Graphic 93" descr="Internet alt1 resource icon for the General Icons category.">
            <a:extLst>
              <a:ext uri="{FF2B5EF4-FFF2-40B4-BE49-F238E27FC236}">
                <a16:creationId xmlns:a16="http://schemas.microsoft.com/office/drawing/2014/main" id="{87FDD888-B1F7-4F70-9C84-A715FEF0385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03833" y="3923495"/>
            <a:ext cx="457200" cy="457200"/>
          </a:xfrm>
          <a:prstGeom prst="rect">
            <a:avLst/>
          </a:prstGeom>
        </p:spPr>
      </p:pic>
      <p:sp>
        <p:nvSpPr>
          <p:cNvPr id="93" name="TextBox 30">
            <a:extLst>
              <a:ext uri="{FF2B5EF4-FFF2-40B4-BE49-F238E27FC236}">
                <a16:creationId xmlns:a16="http://schemas.microsoft.com/office/drawing/2014/main" id="{7018C802-208B-4597-BF79-B3C0A05B30FC}"/>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alt1</a:t>
            </a:r>
          </a:p>
        </p:txBody>
      </p:sp>
      <p:pic>
        <p:nvPicPr>
          <p:cNvPr id="96" name="Graphic 95" descr="Internet alt2 resource icon for the General Icons category.">
            <a:extLst>
              <a:ext uri="{FF2B5EF4-FFF2-40B4-BE49-F238E27FC236}">
                <a16:creationId xmlns:a16="http://schemas.microsoft.com/office/drawing/2014/main" id="{7FA84434-9519-4635-928B-22C294AEEBB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28933" y="3923495"/>
            <a:ext cx="457200" cy="457200"/>
          </a:xfrm>
          <a:prstGeom prst="rect">
            <a:avLst/>
          </a:prstGeom>
        </p:spPr>
      </p:pic>
      <p:sp>
        <p:nvSpPr>
          <p:cNvPr id="95" name="TextBox 31">
            <a:extLst>
              <a:ext uri="{FF2B5EF4-FFF2-40B4-BE49-F238E27FC236}">
                <a16:creationId xmlns:a16="http://schemas.microsoft.com/office/drawing/2014/main" id="{8A7DB7A9-398A-4745-BF2D-6AF8D157B673}"/>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alt2</a:t>
            </a:r>
          </a:p>
        </p:txBody>
      </p:sp>
      <p:pic>
        <p:nvPicPr>
          <p:cNvPr id="97" name="Graphic 21" descr="Globe resource icon for the General Icons category.">
            <a:extLst>
              <a:ext uri="{FF2B5EF4-FFF2-40B4-BE49-F238E27FC236}">
                <a16:creationId xmlns:a16="http://schemas.microsoft.com/office/drawing/2014/main" id="{B4A1D97D-F39E-4D81-9FA5-6C575022FAE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8">
            <a:extLst>
              <a:ext uri="{FF2B5EF4-FFF2-40B4-BE49-F238E27FC236}">
                <a16:creationId xmlns:a16="http://schemas.microsoft.com/office/drawing/2014/main" id="{620F5DB7-4915-482E-BEFC-254595EA186A}"/>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Globe</a:t>
            </a:r>
          </a:p>
        </p:txBody>
      </p:sp>
      <p:pic>
        <p:nvPicPr>
          <p:cNvPr id="100" name="Graphic 99" descr="Office building resource icon for the General Icons category.">
            <a:extLst>
              <a:ext uri="{FF2B5EF4-FFF2-40B4-BE49-F238E27FC236}">
                <a16:creationId xmlns:a16="http://schemas.microsoft.com/office/drawing/2014/main" id="{3CE82079-885D-4443-9842-E1B98F7A3F9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679133" y="3923495"/>
            <a:ext cx="457200" cy="457200"/>
          </a:xfrm>
          <a:prstGeom prst="rect">
            <a:avLst/>
          </a:prstGeom>
        </p:spPr>
      </p:pic>
      <p:sp>
        <p:nvSpPr>
          <p:cNvPr id="99" name="TextBox 34">
            <a:extLst>
              <a:ext uri="{FF2B5EF4-FFF2-40B4-BE49-F238E27FC236}">
                <a16:creationId xmlns:a16="http://schemas.microsoft.com/office/drawing/2014/main" id="{8AE0C44A-9085-4042-986A-B4D1800ACCA0}"/>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Office building</a:t>
            </a:r>
          </a:p>
        </p:txBody>
      </p:sp>
      <p:pic>
        <p:nvPicPr>
          <p:cNvPr id="102" name="Graphic 6" descr="Firewall resource icon for the General Icons category.">
            <a:extLst>
              <a:ext uri="{FF2B5EF4-FFF2-40B4-BE49-F238E27FC236}">
                <a16:creationId xmlns:a16="http://schemas.microsoft.com/office/drawing/2014/main" id="{F8DD7596-4D3D-4F49-AFD4-854DA1F1407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45">
            <a:extLst>
              <a:ext uri="{FF2B5EF4-FFF2-40B4-BE49-F238E27FC236}">
                <a16:creationId xmlns:a16="http://schemas.microsoft.com/office/drawing/2014/main" id="{97780E52-561B-4953-B915-4345FD7407E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Firewall</a:t>
            </a:r>
          </a:p>
        </p:txBody>
      </p:sp>
      <p:pic>
        <p:nvPicPr>
          <p:cNvPr id="104" name="Graphic 103" descr="SAML token resource icon for the General Icons category.">
            <a:extLst>
              <a:ext uri="{FF2B5EF4-FFF2-40B4-BE49-F238E27FC236}">
                <a16:creationId xmlns:a16="http://schemas.microsoft.com/office/drawing/2014/main" id="{77CB0118-B224-49B5-9CA3-1EBA4555877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29333" y="3923495"/>
            <a:ext cx="457200" cy="457200"/>
          </a:xfrm>
          <a:prstGeom prst="rect">
            <a:avLst/>
          </a:prstGeom>
        </p:spPr>
      </p:pic>
      <p:sp>
        <p:nvSpPr>
          <p:cNvPr id="103" name="TextBox 35">
            <a:extLst>
              <a:ext uri="{FF2B5EF4-FFF2-40B4-BE49-F238E27FC236}">
                <a16:creationId xmlns:a16="http://schemas.microsoft.com/office/drawing/2014/main" id="{D48EDFD7-28FE-468F-97CB-887791ADAC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SAML token</a:t>
            </a:r>
          </a:p>
        </p:txBody>
      </p:sp>
      <p:pic>
        <p:nvPicPr>
          <p:cNvPr id="106" name="Graphic 105" descr="SSL padlock resource icon for the General Icons category.">
            <a:extLst>
              <a:ext uri="{FF2B5EF4-FFF2-40B4-BE49-F238E27FC236}">
                <a16:creationId xmlns:a16="http://schemas.microsoft.com/office/drawing/2014/main" id="{0C4B85A9-D74A-4AD9-AA24-B6549B7FFE3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433" y="3923495"/>
            <a:ext cx="457200" cy="457200"/>
          </a:xfrm>
          <a:prstGeom prst="rect">
            <a:avLst/>
          </a:prstGeom>
        </p:spPr>
      </p:pic>
      <p:sp>
        <p:nvSpPr>
          <p:cNvPr id="105" name="TextBox 36">
            <a:extLst>
              <a:ext uri="{FF2B5EF4-FFF2-40B4-BE49-F238E27FC236}">
                <a16:creationId xmlns:a16="http://schemas.microsoft.com/office/drawing/2014/main" id="{AB4E8E1A-9CBA-4A15-B6B3-3356036D2070}"/>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SSL padlock</a:t>
            </a:r>
          </a:p>
        </p:txBody>
      </p:sp>
      <p:pic>
        <p:nvPicPr>
          <p:cNvPr id="107" name="Graphic 16" descr="Credentials resource icon for the General Icons category.">
            <a:extLst>
              <a:ext uri="{FF2B5EF4-FFF2-40B4-BE49-F238E27FC236}">
                <a16:creationId xmlns:a16="http://schemas.microsoft.com/office/drawing/2014/main" id="{73FD517B-954B-43F6-AFAF-D2F4D17D013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33">
            <a:extLst>
              <a:ext uri="{FF2B5EF4-FFF2-40B4-BE49-F238E27FC236}">
                <a16:creationId xmlns:a16="http://schemas.microsoft.com/office/drawing/2014/main" id="{AED070BD-5998-417D-A32C-D3366A033A60}"/>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Credentials</a:t>
            </a:r>
          </a:p>
        </p:txBody>
      </p:sp>
      <p:pic>
        <p:nvPicPr>
          <p:cNvPr id="109" name="Graphic 22" descr="Shield resource icon for the General Icons category.">
            <a:extLst>
              <a:ext uri="{FF2B5EF4-FFF2-40B4-BE49-F238E27FC236}">
                <a16:creationId xmlns:a16="http://schemas.microsoft.com/office/drawing/2014/main" id="{71E40156-2DA6-4600-A10D-7EC50E838C6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39">
            <a:extLst>
              <a:ext uri="{FF2B5EF4-FFF2-40B4-BE49-F238E27FC236}">
                <a16:creationId xmlns:a16="http://schemas.microsoft.com/office/drawing/2014/main" id="{7C49A2FB-661D-4474-8A27-13425C8FD39B}"/>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Shield</a:t>
            </a:r>
          </a:p>
        </p:txBody>
      </p:sp>
      <p:pic>
        <p:nvPicPr>
          <p:cNvPr id="112" name="Graphic 23" descr="Alert resource icon for the General Icons category.">
            <a:extLst>
              <a:ext uri="{FF2B5EF4-FFF2-40B4-BE49-F238E27FC236}">
                <a16:creationId xmlns:a16="http://schemas.microsoft.com/office/drawing/2014/main" id="{85A23DB4-02ED-41B9-AA49-829191973DCA}"/>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28">
            <a:extLst>
              <a:ext uri="{FF2B5EF4-FFF2-40B4-BE49-F238E27FC236}">
                <a16:creationId xmlns:a16="http://schemas.microsoft.com/office/drawing/2014/main" id="{F5563414-55E2-4976-B051-B2662F794925}"/>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Alert</a:t>
            </a:r>
          </a:p>
        </p:txBody>
      </p:sp>
      <p:pic>
        <p:nvPicPr>
          <p:cNvPr id="114" name="Graphic 113" descr="Toolkit resource icon for the General Icons category.">
            <a:extLst>
              <a:ext uri="{FF2B5EF4-FFF2-40B4-BE49-F238E27FC236}">
                <a16:creationId xmlns:a16="http://schemas.microsoft.com/office/drawing/2014/main" id="{6517904D-6BD5-406D-8BF0-2E11BC5209F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627156" y="5024947"/>
            <a:ext cx="457200" cy="457200"/>
          </a:xfrm>
          <a:prstGeom prst="rect">
            <a:avLst/>
          </a:prstGeom>
        </p:spPr>
      </p:pic>
      <p:sp>
        <p:nvSpPr>
          <p:cNvPr id="113" name="TextBox 41">
            <a:extLst>
              <a:ext uri="{FF2B5EF4-FFF2-40B4-BE49-F238E27FC236}">
                <a16:creationId xmlns:a16="http://schemas.microsoft.com/office/drawing/2014/main" id="{E5EF3433-EF29-4577-9B6F-096568236B78}"/>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Toolkit</a:t>
            </a:r>
          </a:p>
        </p:txBody>
      </p:sp>
      <p:pic>
        <p:nvPicPr>
          <p:cNvPr id="120" name="Graphic 119" descr="SDK resource icon for the General Icons category.">
            <a:extLst>
              <a:ext uri="{FF2B5EF4-FFF2-40B4-BE49-F238E27FC236}">
                <a16:creationId xmlns:a16="http://schemas.microsoft.com/office/drawing/2014/main" id="{6E9DE789-1163-44CF-AF26-EC7F6657AB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654395" y="5024947"/>
            <a:ext cx="457200" cy="457200"/>
          </a:xfrm>
          <a:prstGeom prst="rect">
            <a:avLst/>
          </a:prstGeom>
        </p:spPr>
      </p:pic>
      <p:sp>
        <p:nvSpPr>
          <p:cNvPr id="119" name="TextBox 42">
            <a:extLst>
              <a:ext uri="{FF2B5EF4-FFF2-40B4-BE49-F238E27FC236}">
                <a16:creationId xmlns:a16="http://schemas.microsoft.com/office/drawing/2014/main" id="{9BB931E5-A181-4C3D-9426-9E5E67B6747E}"/>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SDK</a:t>
            </a:r>
          </a:p>
        </p:txBody>
      </p:sp>
      <p:pic>
        <p:nvPicPr>
          <p:cNvPr id="121" name="Graphic 22" descr="User resource icon for the General Icons category.">
            <a:extLst>
              <a:ext uri="{FF2B5EF4-FFF2-40B4-BE49-F238E27FC236}">
                <a16:creationId xmlns:a16="http://schemas.microsoft.com/office/drawing/2014/main" id="{D3FCDB7F-683E-4484-95A8-98DE76742D00}"/>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6681634"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39">
            <a:extLst>
              <a:ext uri="{FF2B5EF4-FFF2-40B4-BE49-F238E27FC236}">
                <a16:creationId xmlns:a16="http://schemas.microsoft.com/office/drawing/2014/main" id="{4DE1AC13-586D-4D66-AE44-D6FE654D48ED}"/>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a:t>
            </a:r>
          </a:p>
        </p:txBody>
      </p:sp>
      <p:pic>
        <p:nvPicPr>
          <p:cNvPr id="125" name="Graphic 22" descr="Authenticated user resource icon for the General Icons category.">
            <a:extLst>
              <a:ext uri="{FF2B5EF4-FFF2-40B4-BE49-F238E27FC236}">
                <a16:creationId xmlns:a16="http://schemas.microsoft.com/office/drawing/2014/main" id="{B2F65AD8-F93D-40A7-A276-D16413938365}"/>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39">
            <a:extLst>
              <a:ext uri="{FF2B5EF4-FFF2-40B4-BE49-F238E27FC236}">
                <a16:creationId xmlns:a16="http://schemas.microsoft.com/office/drawing/2014/main" id="{924E6B43-DDD0-4F4D-B6DD-015D77D456DD}"/>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cs typeface="Arial" panose="020B0604020202020204" pitchFamily="34" charset="0"/>
              </a:rPr>
              <a:t>Authenticated user</a:t>
            </a:r>
          </a:p>
        </p:txBody>
      </p:sp>
      <p:pic>
        <p:nvPicPr>
          <p:cNvPr id="127" name="Graphic 23" descr="Users resource icon for the General Icons category.">
            <a:extLst>
              <a:ext uri="{FF2B5EF4-FFF2-40B4-BE49-F238E27FC236}">
                <a16:creationId xmlns:a16="http://schemas.microsoft.com/office/drawing/2014/main" id="{E85E2EAD-D4A1-4BCE-B3D6-524E21E469A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40">
            <a:extLst>
              <a:ext uri="{FF2B5EF4-FFF2-40B4-BE49-F238E27FC236}">
                <a16:creationId xmlns:a16="http://schemas.microsoft.com/office/drawing/2014/main" id="{26DCA462-E6E0-4C2E-B9F1-6090D336A69C}"/>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Users</a:t>
            </a:r>
          </a:p>
        </p:txBody>
      </p:sp>
      <p:pic>
        <p:nvPicPr>
          <p:cNvPr id="130" name="Graphic 129" descr="Forums resource icon for the General Icons category.">
            <a:extLst>
              <a:ext uri="{FF2B5EF4-FFF2-40B4-BE49-F238E27FC236}">
                <a16:creationId xmlns:a16="http://schemas.microsoft.com/office/drawing/2014/main" id="{039730E8-E9FA-478E-87D5-B36B4811046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9763351" y="5024947"/>
            <a:ext cx="457200" cy="457200"/>
          </a:xfrm>
          <a:prstGeom prst="rect">
            <a:avLst/>
          </a:prstGeom>
        </p:spPr>
      </p:pic>
      <p:sp>
        <p:nvSpPr>
          <p:cNvPr id="129" name="TextBox 27">
            <a:extLst>
              <a:ext uri="{FF2B5EF4-FFF2-40B4-BE49-F238E27FC236}">
                <a16:creationId xmlns:a16="http://schemas.microsoft.com/office/drawing/2014/main" id="{8F1D574C-0770-4401-AB40-0D249B7C1A98}"/>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Forums</a:t>
            </a:r>
          </a:p>
        </p:txBody>
      </p:sp>
      <p:pic>
        <p:nvPicPr>
          <p:cNvPr id="131" name="Graphic 20" descr="Chat resource icon for the General Icons category.">
            <a:extLst>
              <a:ext uri="{FF2B5EF4-FFF2-40B4-BE49-F238E27FC236}">
                <a16:creationId xmlns:a16="http://schemas.microsoft.com/office/drawing/2014/main" id="{0F219B32-6E14-4940-85B3-2CE010535541}"/>
              </a:ext>
            </a:extLst>
          </p:cNvPr>
          <p:cNvPicPr>
            <a:picLocks noChangeAspect="1" noChangeArrowheads="1"/>
          </p:cNvPicPr>
          <p:nvPr/>
        </p:nvPicPr>
        <p:blipFill>
          <a:blip r:embed="rId54">
            <a:extLst>
              <a:ext uri="{96DAC541-7B7A-43D3-8B79-37D633B846F1}">
                <asvg:svgBlip xmlns:asvg="http://schemas.microsoft.com/office/drawing/2016/SVG/main" r:embed="rId55"/>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37">
            <a:extLst>
              <a:ext uri="{FF2B5EF4-FFF2-40B4-BE49-F238E27FC236}">
                <a16:creationId xmlns:a16="http://schemas.microsoft.com/office/drawing/2014/main" id="{9B6EF3D6-4965-4282-AEC3-EE67FA419323}"/>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24922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C92A761-7541-6823-6C4D-B0BA93BDDACB}"/>
              </a:ext>
            </a:extLst>
          </p:cNvPr>
          <p:cNvSpPr>
            <a:spLocks noGrp="1"/>
          </p:cNvSpPr>
          <p:nvPr>
            <p:ph type="sldNum" sz="quarter" idx="11"/>
          </p:nvPr>
        </p:nvSpPr>
        <p:spPr/>
        <p:txBody>
          <a:bodyPr/>
          <a:lstStyle/>
          <a:p>
            <a:fld id="{EB4B8DE2-A4E8-46E4-8BBF-D75455EFF32C}" type="slidenum">
              <a:rPr lang="en-US" smtClean="0"/>
              <a:pPr/>
              <a:t>29</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713636" cy="644278"/>
          </a:xfrm>
        </p:spPr>
        <p:txBody>
          <a:bodyPr/>
          <a:lstStyle/>
          <a:p>
            <a:pPr>
              <a:tabLst>
                <a:tab pos="10971213" algn="l"/>
              </a:tabLst>
            </a:pPr>
            <a:r>
              <a:rPr lang="en-US" altLang="en-US" dirty="0"/>
              <a:t>General Icons	5/5</a:t>
            </a:r>
          </a:p>
        </p:txBody>
      </p:sp>
      <p:pic>
        <p:nvPicPr>
          <p:cNvPr id="51" name="Picture 7" descr="AWS Marketplace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54" name="Graphic 53" descr="Multimedia resource icon for the General Icons category.">
            <a:extLst>
              <a:ext uri="{FF2B5EF4-FFF2-40B4-BE49-F238E27FC236}">
                <a16:creationId xmlns:a16="http://schemas.microsoft.com/office/drawing/2014/main" id="{57872EAE-9987-42DB-B7E6-3CB6611B8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696" y="2854357"/>
            <a:ext cx="457200" cy="457200"/>
          </a:xfrm>
          <a:prstGeom prst="rect">
            <a:avLst/>
          </a:prstGeom>
        </p:spPr>
      </p:pic>
      <p:sp>
        <p:nvSpPr>
          <p:cNvPr id="53" name="TextBox 33">
            <a:extLst>
              <a:ext uri="{FF2B5EF4-FFF2-40B4-BE49-F238E27FC236}">
                <a16:creationId xmlns:a16="http://schemas.microsoft.com/office/drawing/2014/main" id="{5BCBE1CD-5620-4D18-B776-43346450E49A}"/>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Multimedia</a:t>
            </a:r>
          </a:p>
        </p:txBody>
      </p:sp>
      <p:pic>
        <p:nvPicPr>
          <p:cNvPr id="55" name="Graphic 24" descr="Programming language resource icon for the General Icons category.">
            <a:extLst>
              <a:ext uri="{FF2B5EF4-FFF2-40B4-BE49-F238E27FC236}">
                <a16:creationId xmlns:a16="http://schemas.microsoft.com/office/drawing/2014/main" id="{6C5991F6-2AC9-4DAA-864C-F24E1757E48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277E9FEB-70FA-4621-96FF-DC691DDF15DE}"/>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Programming language</a:t>
            </a:r>
          </a:p>
        </p:txBody>
      </p:sp>
      <p:pic>
        <p:nvPicPr>
          <p:cNvPr id="57" name="Graphic 24" descr="Source code resource icon for the General Icons category.">
            <a:extLst>
              <a:ext uri="{FF2B5EF4-FFF2-40B4-BE49-F238E27FC236}">
                <a16:creationId xmlns:a16="http://schemas.microsoft.com/office/drawing/2014/main" id="{FDB40F7A-AD41-40D0-875E-D5057C38775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a:extLst>
              <a:ext uri="{FF2B5EF4-FFF2-40B4-BE49-F238E27FC236}">
                <a16:creationId xmlns:a16="http://schemas.microsoft.com/office/drawing/2014/main" id="{37D3B500-A69B-456D-A803-AF6A72E29241}"/>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Source code</a:t>
            </a:r>
          </a:p>
        </p:txBody>
      </p:sp>
      <p:pic>
        <p:nvPicPr>
          <p:cNvPr id="59" name="Graphic 16" descr="Logs resource icon for the General Icons category.">
            <a:extLst>
              <a:ext uri="{FF2B5EF4-FFF2-40B4-BE49-F238E27FC236}">
                <a16:creationId xmlns:a16="http://schemas.microsoft.com/office/drawing/2014/main" id="{10A79E2B-2776-47FB-850E-64688ACAB9F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33">
            <a:extLst>
              <a:ext uri="{FF2B5EF4-FFF2-40B4-BE49-F238E27FC236}">
                <a16:creationId xmlns:a16="http://schemas.microsoft.com/office/drawing/2014/main" id="{4E81E919-B1DE-4844-BC45-22E0DFA08C70}"/>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Logs</a:t>
            </a:r>
          </a:p>
        </p:txBody>
      </p:sp>
      <p:pic>
        <p:nvPicPr>
          <p:cNvPr id="61" name="Graphic 16" descr="JSON script resource icon for the General Icons category.">
            <a:extLst>
              <a:ext uri="{FF2B5EF4-FFF2-40B4-BE49-F238E27FC236}">
                <a16:creationId xmlns:a16="http://schemas.microsoft.com/office/drawing/2014/main" id="{1298F9E7-49D0-4DDB-8EA2-DCEBE9AB8CC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3">
            <a:extLst>
              <a:ext uri="{FF2B5EF4-FFF2-40B4-BE49-F238E27FC236}">
                <a16:creationId xmlns:a16="http://schemas.microsoft.com/office/drawing/2014/main" id="{A58BDBF3-AE6D-4382-8E55-AD609A9CEA4F}"/>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JSON script</a:t>
            </a:r>
          </a:p>
        </p:txBody>
      </p:sp>
      <p:pic>
        <p:nvPicPr>
          <p:cNvPr id="63" name="Graphic 16" descr="Document resource icon for the General Icons category.">
            <a:extLst>
              <a:ext uri="{FF2B5EF4-FFF2-40B4-BE49-F238E27FC236}">
                <a16:creationId xmlns:a16="http://schemas.microsoft.com/office/drawing/2014/main" id="{4247B2F0-75F3-4792-8FD5-ED0DDDA8D2C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3">
            <a:extLst>
              <a:ext uri="{FF2B5EF4-FFF2-40B4-BE49-F238E27FC236}">
                <a16:creationId xmlns:a16="http://schemas.microsoft.com/office/drawing/2014/main" id="{3EF58BA8-0D81-48E4-9EB8-B97EF8D6284A}"/>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Document</a:t>
            </a:r>
          </a:p>
        </p:txBody>
      </p:sp>
      <p:pic>
        <p:nvPicPr>
          <p:cNvPr id="65" name="Graphic 16" descr="Documents resource icon for the General Icons category.">
            <a:extLst>
              <a:ext uri="{FF2B5EF4-FFF2-40B4-BE49-F238E27FC236}">
                <a16:creationId xmlns:a16="http://schemas.microsoft.com/office/drawing/2014/main" id="{1D4AE2EA-BE2D-4CC2-B448-632FF84964C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33">
            <a:extLst>
              <a:ext uri="{FF2B5EF4-FFF2-40B4-BE49-F238E27FC236}">
                <a16:creationId xmlns:a16="http://schemas.microsoft.com/office/drawing/2014/main" id="{BBD0A319-1A01-403B-A778-CD9D631444EA}"/>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Documents</a:t>
            </a:r>
          </a:p>
        </p:txBody>
      </p:sp>
      <p:pic>
        <p:nvPicPr>
          <p:cNvPr id="67" name="Graphic 8" descr="Folder resource icon for the General Icons category.">
            <a:extLst>
              <a:ext uri="{FF2B5EF4-FFF2-40B4-BE49-F238E27FC236}">
                <a16:creationId xmlns:a16="http://schemas.microsoft.com/office/drawing/2014/main" id="{1A1F82D4-4CC7-4A9D-90D0-A2C6FD38D4B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26">
            <a:extLst>
              <a:ext uri="{FF2B5EF4-FFF2-40B4-BE49-F238E27FC236}">
                <a16:creationId xmlns:a16="http://schemas.microsoft.com/office/drawing/2014/main" id="{0BC67A9C-7D32-455A-A5B1-8F7D060A7D0A}"/>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Folder</a:t>
            </a:r>
          </a:p>
        </p:txBody>
      </p:sp>
      <p:pic>
        <p:nvPicPr>
          <p:cNvPr id="70" name="Graphic 8" descr="Folders resource icon for the General Icons category.">
            <a:extLst>
              <a:ext uri="{FF2B5EF4-FFF2-40B4-BE49-F238E27FC236}">
                <a16:creationId xmlns:a16="http://schemas.microsoft.com/office/drawing/2014/main" id="{FEC87D98-50E5-4C68-AB6C-E2FB5A1CC17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a:extLst>
              <a:ext uri="{FF2B5EF4-FFF2-40B4-BE49-F238E27FC236}">
                <a16:creationId xmlns:a16="http://schemas.microsoft.com/office/drawing/2014/main" id="{1AF26C92-8A62-4305-91CD-820482F01653}"/>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Folders</a:t>
            </a:r>
          </a:p>
        </p:txBody>
      </p:sp>
      <p:pic>
        <p:nvPicPr>
          <p:cNvPr id="71" name="Graphic 16" descr="Data table resource icon for the General Icons category.">
            <a:extLst>
              <a:ext uri="{FF2B5EF4-FFF2-40B4-BE49-F238E27FC236}">
                <a16:creationId xmlns:a16="http://schemas.microsoft.com/office/drawing/2014/main" id="{DE6F7B53-13F6-4E5A-B5C7-404814CD517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3">
            <a:extLst>
              <a:ext uri="{FF2B5EF4-FFF2-40B4-BE49-F238E27FC236}">
                <a16:creationId xmlns:a16="http://schemas.microsoft.com/office/drawing/2014/main" id="{31D76796-5CC9-4364-8EE9-E98AD353A4A6}"/>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 table</a:t>
            </a:r>
          </a:p>
        </p:txBody>
      </p:sp>
      <p:pic>
        <p:nvPicPr>
          <p:cNvPr id="74" name="Graphic 44" descr="Magnifying glass resource icon for the General Icons category.">
            <a:extLst>
              <a:ext uri="{FF2B5EF4-FFF2-40B4-BE49-F238E27FC236}">
                <a16:creationId xmlns:a16="http://schemas.microsoft.com/office/drawing/2014/main" id="{C1DEB966-D84A-4A7D-B538-0B3D51F04FEB}"/>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9">
            <a:extLst>
              <a:ext uri="{FF2B5EF4-FFF2-40B4-BE49-F238E27FC236}">
                <a16:creationId xmlns:a16="http://schemas.microsoft.com/office/drawing/2014/main" id="{85D1A906-603B-4594-A79B-695B23C0649C}"/>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Magnifying glass</a:t>
            </a:r>
          </a:p>
        </p:txBody>
      </p:sp>
      <p:pic>
        <p:nvPicPr>
          <p:cNvPr id="75" name="Graphic 8" descr="Generic application resource icon for the General Icons category.">
            <a:extLst>
              <a:ext uri="{FF2B5EF4-FFF2-40B4-BE49-F238E27FC236}">
                <a16:creationId xmlns:a16="http://schemas.microsoft.com/office/drawing/2014/main" id="{74D7B39F-56C4-4E0C-8942-64E440F750FC}"/>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6">
            <a:extLst>
              <a:ext uri="{FF2B5EF4-FFF2-40B4-BE49-F238E27FC236}">
                <a16:creationId xmlns:a16="http://schemas.microsoft.com/office/drawing/2014/main" id="{20D8D626-26EB-40C3-89BA-EF189CEA59B0}"/>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Generic application</a:t>
            </a:r>
          </a:p>
        </p:txBody>
      </p:sp>
      <p:pic>
        <p:nvPicPr>
          <p:cNvPr id="78" name="Graphic 50" descr="Email resource icon for the General Icons category.">
            <a:extLst>
              <a:ext uri="{FF2B5EF4-FFF2-40B4-BE49-F238E27FC236}">
                <a16:creationId xmlns:a16="http://schemas.microsoft.com/office/drawing/2014/main" id="{459533EC-A33A-4EDA-A21D-0110B0438D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47">
            <a:extLst>
              <a:ext uri="{FF2B5EF4-FFF2-40B4-BE49-F238E27FC236}">
                <a16:creationId xmlns:a16="http://schemas.microsoft.com/office/drawing/2014/main" id="{06B38500-995D-4BD9-B23A-78804B6886B2}"/>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Email</a:t>
            </a:r>
          </a:p>
        </p:txBody>
      </p:sp>
      <p:pic>
        <p:nvPicPr>
          <p:cNvPr id="79" name="Graphic 16" descr="Metrics, Data visualization resource icon for the General Icons category.">
            <a:extLst>
              <a:ext uri="{FF2B5EF4-FFF2-40B4-BE49-F238E27FC236}">
                <a16:creationId xmlns:a16="http://schemas.microsoft.com/office/drawing/2014/main" id="{CB334546-419F-4329-90CE-749C48BA0AC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33">
            <a:extLst>
              <a:ext uri="{FF2B5EF4-FFF2-40B4-BE49-F238E27FC236}">
                <a16:creationId xmlns:a16="http://schemas.microsoft.com/office/drawing/2014/main" id="{041B3022-DAA6-4AC4-AAD4-949860892FFD}"/>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Metrics,</a:t>
            </a:r>
            <a:br>
              <a:rPr lang="en-US" altLang="en-US" sz="1200" dirty="0">
                <a:latin typeface="Arial" panose="020B0604020202020204" pitchFamily="34" charset="0"/>
                <a:cs typeface="Arial" panose="020B0604020202020204" pitchFamily="34" charset="0"/>
              </a:rPr>
            </a:br>
            <a:r>
              <a:rPr lang="en-US" altLang="en-US" sz="1200" dirty="0">
                <a:latin typeface="Arial" panose="020B0604020202020204" pitchFamily="34" charset="0"/>
                <a:cs typeface="Arial" panose="020B0604020202020204" pitchFamily="34" charset="0"/>
              </a:rPr>
              <a:t>Data visualization</a:t>
            </a:r>
          </a:p>
        </p:txBody>
      </p:sp>
      <p:pic>
        <p:nvPicPr>
          <p:cNvPr id="81" name="Graphic 14" descr="Git repository resource icon for the General Icons category.">
            <a:extLst>
              <a:ext uri="{FF2B5EF4-FFF2-40B4-BE49-F238E27FC236}">
                <a16:creationId xmlns:a16="http://schemas.microsoft.com/office/drawing/2014/main" id="{B6A65595-7901-44F4-8079-558F17B56960}"/>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1">
            <a:extLst>
              <a:ext uri="{FF2B5EF4-FFF2-40B4-BE49-F238E27FC236}">
                <a16:creationId xmlns:a16="http://schemas.microsoft.com/office/drawing/2014/main" id="{0EE6E8C7-2CEA-43A1-BF73-2F35DC810572}"/>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Git repository</a:t>
            </a:r>
          </a:p>
        </p:txBody>
      </p:sp>
      <p:pic>
        <p:nvPicPr>
          <p:cNvPr id="83" name="Graphic 13" descr="AWS Management Console resource icon for the General Icons category.">
            <a:extLst>
              <a:ext uri="{FF2B5EF4-FFF2-40B4-BE49-F238E27FC236}">
                <a16:creationId xmlns:a16="http://schemas.microsoft.com/office/drawing/2014/main" id="{35E6303F-54A4-4B5D-A6B3-2C7F9EC6262A}"/>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30">
            <a:extLst>
              <a:ext uri="{FF2B5EF4-FFF2-40B4-BE49-F238E27FC236}">
                <a16:creationId xmlns:a16="http://schemas.microsoft.com/office/drawing/2014/main" id="{8953271C-C6AE-47BA-8EDA-9119F89C5A2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Management Console</a:t>
            </a:r>
          </a:p>
        </p:txBody>
      </p:sp>
      <p:pic>
        <p:nvPicPr>
          <p:cNvPr id="85" name="Graphic 17" descr="Camera resource icon for the General Icons category.">
            <a:extLst>
              <a:ext uri="{FF2B5EF4-FFF2-40B4-BE49-F238E27FC236}">
                <a16:creationId xmlns:a16="http://schemas.microsoft.com/office/drawing/2014/main" id="{D1FA726A-BBA3-4752-B8DF-C12A36FAE01A}"/>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4">
            <a:extLst>
              <a:ext uri="{FF2B5EF4-FFF2-40B4-BE49-F238E27FC236}">
                <a16:creationId xmlns:a16="http://schemas.microsoft.com/office/drawing/2014/main" id="{1EE36D7D-5DDB-4F93-A7CB-339298290A2A}"/>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Camera</a:t>
            </a:r>
          </a:p>
        </p:txBody>
      </p:sp>
      <p:pic>
        <p:nvPicPr>
          <p:cNvPr id="87" name="Graphic 18" descr="Question resource icon for the General Icons category.">
            <a:extLst>
              <a:ext uri="{FF2B5EF4-FFF2-40B4-BE49-F238E27FC236}">
                <a16:creationId xmlns:a16="http://schemas.microsoft.com/office/drawing/2014/main" id="{B804DEED-8099-4B5C-A421-A65BD46CEEE2}"/>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35">
            <a:extLst>
              <a:ext uri="{FF2B5EF4-FFF2-40B4-BE49-F238E27FC236}">
                <a16:creationId xmlns:a16="http://schemas.microsoft.com/office/drawing/2014/main" id="{80D55301-12C6-4E84-9354-54F3AD325987}"/>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Question</a:t>
            </a:r>
          </a:p>
        </p:txBody>
      </p:sp>
      <p:pic>
        <p:nvPicPr>
          <p:cNvPr id="89" name="Graphic 15" descr="Gear resource icon for the General Icons category.">
            <a:extLst>
              <a:ext uri="{FF2B5EF4-FFF2-40B4-BE49-F238E27FC236}">
                <a16:creationId xmlns:a16="http://schemas.microsoft.com/office/drawing/2014/main" id="{AE1576A8-8CB6-47F8-A8FA-6D23E6ED397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2">
            <a:extLst>
              <a:ext uri="{FF2B5EF4-FFF2-40B4-BE49-F238E27FC236}">
                <a16:creationId xmlns:a16="http://schemas.microsoft.com/office/drawing/2014/main" id="{2E621450-0FDE-4864-A661-15856A176DDE}"/>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Gear</a:t>
            </a:r>
          </a:p>
        </p:txBody>
      </p:sp>
      <p:pic>
        <p:nvPicPr>
          <p:cNvPr id="91" name="Graphic 15" descr="Recover resource icon for the General Icons category.">
            <a:extLst>
              <a:ext uri="{FF2B5EF4-FFF2-40B4-BE49-F238E27FC236}">
                <a16:creationId xmlns:a16="http://schemas.microsoft.com/office/drawing/2014/main" id="{7B5D173F-58BD-45D0-B740-443564B7980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32">
            <a:extLst>
              <a:ext uri="{FF2B5EF4-FFF2-40B4-BE49-F238E27FC236}">
                <a16:creationId xmlns:a16="http://schemas.microsoft.com/office/drawing/2014/main" id="{64253325-9FB5-4B4C-ACCC-89F1CB8ED6D0}"/>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199006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dirty="0"/>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7" action="ppaction://hlinksldjump"/>
              </a:rPr>
              <a:t>Elements</a:t>
            </a: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30</a:t>
            </a:fld>
            <a:endParaRPr lang="en-US" dirty="0"/>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dirty="0"/>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31</a:t>
            </a:fld>
            <a:endParaRPr lang="en-US" dirty="0"/>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0940" y="365126"/>
            <a:ext cx="11684757" cy="644278"/>
          </a:xfrm>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CloudSearch</a:t>
            </a: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32</a:t>
            </a:fld>
            <a:endParaRPr lang="en-US" dirty="0"/>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0941" y="365126"/>
            <a:ext cx="11684760" cy="644278"/>
          </a:xfrm>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33</a:t>
            </a:fld>
            <a:endParaRPr lang="en-US" dirty="0"/>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4" descr="Amazon OpenSearch Service service icon.">
            <a:extLst>
              <a:ext uri="{FF2B5EF4-FFF2-40B4-BE49-F238E27FC236}">
                <a16:creationId xmlns:a16="http://schemas.microsoft.com/office/drawing/2014/main" id="{E398896B-266E-9055-1643-BFF73197718C}"/>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2469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31453"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4749754"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2010"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5859015"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47071"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7165371"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UltraWarm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54880"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8291885"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5031453"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4679413"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222010"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5859015"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447071"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7099477"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8675852"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8328258"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34</a:t>
            </a:fld>
            <a:endParaRPr lang="en-US" dirty="0"/>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mazon FinSpace service icon.">
            <a:extLst>
              <a:ext uri="{FF2B5EF4-FFF2-40B4-BE49-F238E27FC236}">
                <a16:creationId xmlns:a16="http://schemas.microsoft.com/office/drawing/2014/main" id="{7493F966-B0E2-FC71-6782-CEDCCC30D93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0A710CE5-9853-4BFC-E545-FA695FD88430}"/>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35</a:t>
            </a:fld>
            <a:endParaRPr lang="en-US" dirty="0"/>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2" descr="AWS Entity Resolution service icon.">
            <a:extLst>
              <a:ext uri="{FF2B5EF4-FFF2-40B4-BE49-F238E27FC236}">
                <a16:creationId xmlns:a16="http://schemas.microsoft.com/office/drawing/2014/main" id="{E7DC7BE2-9A32-874A-FE91-15679B03789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6BB3C8EC-B8BB-5F14-C71D-B23377733A06}"/>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Entity Resolution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36</a:t>
            </a:fld>
            <a:endParaRPr lang="en-US" dirty="0"/>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DataZone</a:t>
            </a: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SageMaker service icon.">
            <a:extLst>
              <a:ext uri="{FF2B5EF4-FFF2-40B4-BE49-F238E27FC236}">
                <a16:creationId xmlns:a16="http://schemas.microsoft.com/office/drawing/2014/main" id="{0D3B5863-8D6A-B81B-0E76-A95D1A4C9C6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9">
            <a:extLst>
              <a:ext uri="{FF2B5EF4-FFF2-40B4-BE49-F238E27FC236}">
                <a16:creationId xmlns:a16="http://schemas.microsoft.com/office/drawing/2014/main" id="{F2F8CACF-1D66-4294-656C-CBB082CDCE66}"/>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Tree>
    <p:extLst>
      <p:ext uri="{BB962C8B-B14F-4D97-AF65-F5344CB8AC3E}">
        <p14:creationId xmlns:p14="http://schemas.microsoft.com/office/powerpoint/2010/main" val="139382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37</a:t>
            </a:fld>
            <a:endParaRPr lang="en-US" dirty="0"/>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38</a:t>
            </a:fld>
            <a:endParaRPr lang="en-US" dirty="0"/>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39</a:t>
            </a:fld>
            <a:endParaRPr lang="en-US" dirty="0"/>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Pipes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dirty="0"/>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40</a:t>
            </a:fld>
            <a:endParaRPr lang="en-US" dirty="0"/>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D8CB3033-3FD7-2CF1-C183-EF0B642B2B7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CFB595DB-AC6E-F58D-D80A-F6F747F9D6A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41</a:t>
            </a:fld>
            <a:endParaRPr lang="en-US" dirty="0"/>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1226" y="2069559"/>
            <a:ext cx="6700293"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706417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42</a:t>
            </a:fld>
            <a:endParaRPr lang="en-US" dirty="0"/>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3919039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43</a:t>
            </a:fld>
            <a:endParaRPr lang="en-US" dirty="0"/>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AI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1386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418670"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 AI</a:t>
            </a:r>
          </a:p>
        </p:txBody>
      </p:sp>
      <p:pic>
        <p:nvPicPr>
          <p:cNvPr id="62" name="Graphic 61" descr="Notebook resource icon for the Amazon SageMaker AI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AI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AI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AI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AI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AI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3030750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44</a:t>
            </a:fld>
            <a:endParaRPr lang="en-US" dirty="0"/>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004144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45</a:t>
            </a:fld>
            <a:endParaRPr lang="en-US" dirty="0"/>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9" descr="AWS DeepRacer service icon.">
            <a:extLst>
              <a:ext uri="{FF2B5EF4-FFF2-40B4-BE49-F238E27FC236}">
                <a16:creationId xmlns:a16="http://schemas.microsoft.com/office/drawing/2014/main" id="{B3AF573C-652A-557A-61E5-14FC1C0CEE4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9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a:extLst>
              <a:ext uri="{FF2B5EF4-FFF2-40B4-BE49-F238E27FC236}">
                <a16:creationId xmlns:a16="http://schemas.microsoft.com/office/drawing/2014/main" id="{34CF3900-8BEE-7D80-F58E-4DC2B31973A7}"/>
              </a:ext>
            </a:extLst>
          </p:cNvPr>
          <p:cNvSpPr txBox="1">
            <a:spLocks noChangeArrowheads="1"/>
          </p:cNvSpPr>
          <p:nvPr/>
        </p:nvSpPr>
        <p:spPr bwMode="auto">
          <a:xfrm>
            <a:off x="68151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extLst>
      <p:ext uri="{BB962C8B-B14F-4D97-AF65-F5344CB8AC3E}">
        <p14:creationId xmlns:p14="http://schemas.microsoft.com/office/powerpoint/2010/main" val="155272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46</a:t>
            </a:fld>
            <a:endParaRPr lang="en-US" dirty="0"/>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6" name="Straight Connector 5" descr="Next service icon.">
            <a:extLst>
              <a:ext uri="{FF2B5EF4-FFF2-40B4-BE49-F238E27FC236}">
                <a16:creationId xmlns:a16="http://schemas.microsoft.com/office/drawing/2014/main" id="{7C84B473-6387-17FA-2CB1-191C8371851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4" descr="Amazon Augmented AI service icon.">
            <a:extLst>
              <a:ext uri="{FF2B5EF4-FFF2-40B4-BE49-F238E27FC236}">
                <a16:creationId xmlns:a16="http://schemas.microsoft.com/office/drawing/2014/main" id="{84870488-9F10-0BB6-1A96-2864DF414B3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a:extLst>
              <a:ext uri="{FF2B5EF4-FFF2-40B4-BE49-F238E27FC236}">
                <a16:creationId xmlns:a16="http://schemas.microsoft.com/office/drawing/2014/main" id="{D78C6FD2-AA5C-4FC4-8A9D-D25F71B3D3AA}"/>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extLst>
      <p:ext uri="{BB962C8B-B14F-4D97-AF65-F5344CB8AC3E}">
        <p14:creationId xmlns:p14="http://schemas.microsoft.com/office/powerpoint/2010/main" val="1394087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47</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PyTorch on AWS</a:t>
            </a:r>
          </a:p>
        </p:txBody>
      </p:sp>
    </p:spTree>
    <p:extLst>
      <p:ext uri="{BB962C8B-B14F-4D97-AF65-F5344CB8AC3E}">
        <p14:creationId xmlns:p14="http://schemas.microsoft.com/office/powerpoint/2010/main" val="4219791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48</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7" name="Graphic 6" descr="Amazon Lookout for Metrics service icon.">
            <a:extLst>
              <a:ext uri="{FF2B5EF4-FFF2-40B4-BE49-F238E27FC236}">
                <a16:creationId xmlns:a16="http://schemas.microsoft.com/office/drawing/2014/main" id="{CEB92435-540F-2994-F6D6-E503B7509D8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90850"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2215054" y="1946275"/>
            <a:ext cx="2289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Lookout for Vision service icon.">
            <a:extLst>
              <a:ext uri="{FF2B5EF4-FFF2-40B4-BE49-F238E27FC236}">
                <a16:creationId xmlns:a16="http://schemas.microsoft.com/office/drawing/2014/main" id="{3F1C4AD8-41AD-4D1E-3A01-36601C4356C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0658"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4499464" y="1946275"/>
            <a:ext cx="22532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Monitron service icon.">
            <a:extLst>
              <a:ext uri="{FF2B5EF4-FFF2-40B4-BE49-F238E27FC236}">
                <a16:creationId xmlns:a16="http://schemas.microsoft.com/office/drawing/2014/main" id="{EF8FFDBA-B0E9-30E4-4485-DB73853D9C8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4172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6769461" y="1946275"/>
            <a:ext cx="2284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cxnSp>
        <p:nvCxnSpPr>
          <p:cNvPr id="10" name="Straight Connector 9" descr="Next service icon.">
            <a:extLst>
              <a:ext uri="{FF2B5EF4-FFF2-40B4-BE49-F238E27FC236}">
                <a16:creationId xmlns:a16="http://schemas.microsoft.com/office/drawing/2014/main" id="{A6C47705-46FA-B716-C1AB-378DD753FB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0" descr="AWS Neuron service icon.">
            <a:extLst>
              <a:ext uri="{FF2B5EF4-FFF2-40B4-BE49-F238E27FC236}">
                <a16:creationId xmlns:a16="http://schemas.microsoft.com/office/drawing/2014/main" id="{1A72EBA7-36FC-44AF-C2BA-C63E9AC1DB2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2" name="TextBox 17">
            <a:extLst>
              <a:ext uri="{FF2B5EF4-FFF2-40B4-BE49-F238E27FC236}">
                <a16:creationId xmlns:a16="http://schemas.microsoft.com/office/drawing/2014/main" id="{E5D52202-22C7-304C-D335-4A132B41FA3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526379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49</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73389"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16152" y="1946275"/>
            <a:ext cx="2276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4750"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64337" y="1946275"/>
            <a:ext cx="22828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3" name="Straight Connector 2" descr="Next service icon.">
            <a:extLst>
              <a:ext uri="{FF2B5EF4-FFF2-40B4-BE49-F238E27FC236}">
                <a16:creationId xmlns:a16="http://schemas.microsoft.com/office/drawing/2014/main" id="{D6FE5956-EE8A-1D89-8A48-9F3FD7DE67E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SageMaker Studio Lab service icon.">
            <a:extLst>
              <a:ext uri="{FF2B5EF4-FFF2-40B4-BE49-F238E27FC236}">
                <a16:creationId xmlns:a16="http://schemas.microsoft.com/office/drawing/2014/main" id="{0ED00311-3250-853B-2BEF-61C98FA3D59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8213" y="1182688"/>
            <a:ext cx="762000" cy="762000"/>
          </a:xfrm>
          <a:prstGeom prst="rect">
            <a:avLst/>
          </a:prstGeom>
        </p:spPr>
      </p:pic>
      <p:sp>
        <p:nvSpPr>
          <p:cNvPr id="9" name="TextBox 9">
            <a:extLst>
              <a:ext uri="{FF2B5EF4-FFF2-40B4-BE49-F238E27FC236}">
                <a16:creationId xmlns:a16="http://schemas.microsoft.com/office/drawing/2014/main" id="{9B81EF18-07AD-8FA2-6153-01814095CAA0}"/>
              </a:ext>
            </a:extLst>
          </p:cNvPr>
          <p:cNvSpPr txBox="1">
            <a:spLocks noChangeArrowheads="1"/>
          </p:cNvSpPr>
          <p:nvPr/>
        </p:nvSpPr>
        <p:spPr bwMode="auto">
          <a:xfrm>
            <a:off x="908843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spTree>
    <p:extLst>
      <p:ext uri="{BB962C8B-B14F-4D97-AF65-F5344CB8AC3E}">
        <p14:creationId xmlns:p14="http://schemas.microsoft.com/office/powerpoint/2010/main" val="82154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dirty="0"/>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5" name="Picture 4" descr="Example of an architecture diagram.">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63010" y="1197314"/>
            <a:ext cx="5640969" cy="3694483"/>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50</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8" name="Graphic 7" descr="Amazon Comprehend Medical service icon.">
            <a:extLst>
              <a:ext uri="{FF2B5EF4-FFF2-40B4-BE49-F238E27FC236}">
                <a16:creationId xmlns:a16="http://schemas.microsoft.com/office/drawing/2014/main" id="{6C990574-6902-CA3B-BF08-7C8315F13C9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9" name="TextBox 8">
            <a:extLst>
              <a:ext uri="{FF2B5EF4-FFF2-40B4-BE49-F238E27FC236}">
                <a16:creationId xmlns:a16="http://schemas.microsoft.com/office/drawing/2014/main" id="{346DC988-53BF-07D9-4C7D-E0B30D637FA5}"/>
              </a:ext>
            </a:extLst>
          </p:cNvPr>
          <p:cNvSpPr txBox="1">
            <a:spLocks noChangeArrowheads="1"/>
          </p:cNvSpPr>
          <p:nvPr/>
        </p:nvSpPr>
        <p:spPr bwMode="auto">
          <a:xfrm>
            <a:off x="2210597" y="1946275"/>
            <a:ext cx="2275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Medical</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 name="Graphic 9" descr="AWS HealthOmics service icon.">
            <a:extLst>
              <a:ext uri="{FF2B5EF4-FFF2-40B4-BE49-F238E27FC236}">
                <a16:creationId xmlns:a16="http://schemas.microsoft.com/office/drawing/2014/main" id="{9FF0C62D-F491-88AE-BC7D-189028C8DB3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8" name="TextBox 17">
            <a:extLst>
              <a:ext uri="{FF2B5EF4-FFF2-40B4-BE49-F238E27FC236}">
                <a16:creationId xmlns:a16="http://schemas.microsoft.com/office/drawing/2014/main" id="{2F25B9FC-C7D3-BDF1-38CA-74EE8A9280E8}"/>
              </a:ext>
            </a:extLst>
          </p:cNvPr>
          <p:cNvSpPr txBox="1">
            <a:spLocks noChangeArrowheads="1"/>
          </p:cNvSpPr>
          <p:nvPr/>
        </p:nvSpPr>
        <p:spPr bwMode="auto">
          <a:xfrm>
            <a:off x="4486275" y="1946275"/>
            <a:ext cx="2275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HealthOmics</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8" descr="AWS HealthImaging service icon.">
            <a:extLst>
              <a:ext uri="{FF2B5EF4-FFF2-40B4-BE49-F238E27FC236}">
                <a16:creationId xmlns:a16="http://schemas.microsoft.com/office/drawing/2014/main" id="{297E5E24-E339-FC58-65B4-426C89A52D8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26" name="TextBox 9">
            <a:extLst>
              <a:ext uri="{FF2B5EF4-FFF2-40B4-BE49-F238E27FC236}">
                <a16:creationId xmlns:a16="http://schemas.microsoft.com/office/drawing/2014/main" id="{9902EB2E-32CE-8718-827A-25D64FA47FB2}"/>
              </a:ext>
            </a:extLst>
          </p:cNvPr>
          <p:cNvSpPr txBox="1">
            <a:spLocks noChangeArrowheads="1"/>
          </p:cNvSpPr>
          <p:nvPr/>
        </p:nvSpPr>
        <p:spPr bwMode="auto">
          <a:xfrm>
            <a:off x="6761952"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22" name="Straight Connector 21" descr="Next service icon.">
            <a:extLst>
              <a:ext uri="{FF2B5EF4-FFF2-40B4-BE49-F238E27FC236}">
                <a16:creationId xmlns:a16="http://schemas.microsoft.com/office/drawing/2014/main" id="{F73E238E-C305-6903-A0C0-3620FC59FF8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HealthScribe service icon.">
            <a:extLst>
              <a:ext uri="{FF2B5EF4-FFF2-40B4-BE49-F238E27FC236}">
                <a16:creationId xmlns:a16="http://schemas.microsoft.com/office/drawing/2014/main" id="{B422D682-3982-714A-BF49-D2BAD4058C5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8" name="TextBox 27">
            <a:extLst>
              <a:ext uri="{FF2B5EF4-FFF2-40B4-BE49-F238E27FC236}">
                <a16:creationId xmlns:a16="http://schemas.microsoft.com/office/drawing/2014/main" id="{246423FE-478B-0674-6DFE-4D41578A87E3}"/>
              </a:ext>
            </a:extLst>
          </p:cNvPr>
          <p:cNvSpPr txBox="1">
            <a:spLocks noChangeArrowheads="1"/>
          </p:cNvSpPr>
          <p:nvPr/>
        </p:nvSpPr>
        <p:spPr bwMode="auto">
          <a:xfrm>
            <a:off x="905192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HealthScribe</a:t>
            </a:r>
          </a:p>
        </p:txBody>
      </p:sp>
    </p:spTree>
    <p:extLst>
      <p:ext uri="{BB962C8B-B14F-4D97-AF65-F5344CB8AC3E}">
        <p14:creationId xmlns:p14="http://schemas.microsoft.com/office/powerpoint/2010/main" val="2520281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51</a:t>
            </a:fld>
            <a:endParaRPr lang="en-US" dirty="0"/>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2201864" y="1946275"/>
            <a:ext cx="22788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4491835"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4" descr="AWS App Studio service icon.">
            <a:extLst>
              <a:ext uri="{FF2B5EF4-FFF2-40B4-BE49-F238E27FC236}">
                <a16:creationId xmlns:a16="http://schemas.microsoft.com/office/drawing/2014/main" id="{20223EBE-A04F-C2C0-BE7C-77B6C773A29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19" name="TextBox 17">
            <a:extLst>
              <a:ext uri="{FF2B5EF4-FFF2-40B4-BE49-F238E27FC236}">
                <a16:creationId xmlns:a16="http://schemas.microsoft.com/office/drawing/2014/main" id="{746DFE09-619A-3226-8577-FCD90BFF7348}"/>
              </a:ext>
            </a:extLst>
          </p:cNvPr>
          <p:cNvSpPr txBox="1">
            <a:spLocks noChangeArrowheads="1"/>
          </p:cNvSpPr>
          <p:nvPr/>
        </p:nvSpPr>
        <p:spPr bwMode="auto">
          <a:xfrm>
            <a:off x="6772191"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rgbClr val="000000"/>
                </a:solidFill>
                <a:effectLst/>
                <a:latin typeface="Arial" panose="020B0604020202020204" pitchFamily="34" charset="0"/>
                <a:cs typeface="Arial" panose="020B0604020202020204" pitchFamily="34" charset="0"/>
              </a:rPr>
              <a:t>AWS App Studio</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 name="Graphic 15" descr="Amazon Nova service icon.">
            <a:extLst>
              <a:ext uri="{FF2B5EF4-FFF2-40B4-BE49-F238E27FC236}">
                <a16:creationId xmlns:a16="http://schemas.microsoft.com/office/drawing/2014/main" id="{7D166CCD-BE35-D79E-EED7-C778D0B6D6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1" name="TextBox 17">
            <a:extLst>
              <a:ext uri="{FF2B5EF4-FFF2-40B4-BE49-F238E27FC236}">
                <a16:creationId xmlns:a16="http://schemas.microsoft.com/office/drawing/2014/main" id="{8140507D-5E50-6D51-5920-66960395B43D}"/>
              </a:ext>
            </a:extLst>
          </p:cNvPr>
          <p:cNvSpPr txBox="1">
            <a:spLocks noChangeArrowheads="1"/>
          </p:cNvSpPr>
          <p:nvPr/>
        </p:nvSpPr>
        <p:spPr bwMode="auto">
          <a:xfrm>
            <a:off x="9070653"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rgbClr val="000000"/>
                </a:solidFill>
                <a:effectLst/>
                <a:latin typeface="Arial" panose="020B0604020202020204" pitchFamily="34" charset="0"/>
                <a:cs typeface="Arial" panose="020B0604020202020204" pitchFamily="34" charset="0"/>
              </a:rPr>
              <a:t>Amazon Nova</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984380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52</a:t>
            </a:fld>
            <a:endParaRPr lang="en-US" dirty="0"/>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dirty="0"/>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53</a:t>
            </a:fld>
            <a:endParaRPr lang="en-US" dirty="0"/>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54</a:t>
            </a:fld>
            <a:endParaRPr lang="en-US" dirty="0"/>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dirty="0"/>
              <a:t>Business</a:t>
            </a:r>
            <a:br>
              <a:rPr lang="en-US" altLang="en-US" dirty="0"/>
            </a:br>
            <a:r>
              <a:rPr lang="en-US" altLang="en-US" dirty="0"/>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55</a:t>
            </a:fld>
            <a:endParaRPr lang="en-US" dirty="0"/>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56</a:t>
            </a:fld>
            <a:endParaRPr lang="en-US" dirty="0"/>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WorkDocs</a:t>
            </a:r>
          </a:p>
        </p:txBody>
      </p:sp>
    </p:spTree>
    <p:extLst>
      <p:ext uri="{BB962C8B-B14F-4D97-AF65-F5344CB8AC3E}">
        <p14:creationId xmlns:p14="http://schemas.microsoft.com/office/powerpoint/2010/main" val="2604030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57</a:t>
            </a:fld>
            <a:endParaRPr lang="en-US" dirty="0"/>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WorkDocs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Wickr</a:t>
            </a:r>
          </a:p>
        </p:txBody>
      </p:sp>
    </p:spTree>
    <p:extLst>
      <p:ext uri="{BB962C8B-B14F-4D97-AF65-F5344CB8AC3E}">
        <p14:creationId xmlns:p14="http://schemas.microsoft.com/office/powerpoint/2010/main" val="1676666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58</a:t>
            </a:fld>
            <a:endParaRPr lang="en-US" dirty="0"/>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AppFabric</a:t>
            </a:r>
          </a:p>
        </p:txBody>
      </p:sp>
      <p:cxnSp>
        <p:nvCxnSpPr>
          <p:cNvPr id="3" name="Straight Connector 2" descr="Next service icon.">
            <a:extLst>
              <a:ext uri="{FF2B5EF4-FFF2-40B4-BE49-F238E27FC236}">
                <a16:creationId xmlns:a16="http://schemas.microsoft.com/office/drawing/2014/main" id="{C673E0F1-C8A0-D012-2D04-48BB87542E7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23" descr="AWS End User Messaging service icon.">
            <a:extLst>
              <a:ext uri="{FF2B5EF4-FFF2-40B4-BE49-F238E27FC236}">
                <a16:creationId xmlns:a16="http://schemas.microsoft.com/office/drawing/2014/main" id="{BF531075-BFFE-DA84-9E6A-99D887C2DB1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A1818587-A83E-0A0F-5166-828E2D36518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End User Messaging</a:t>
            </a:r>
          </a:p>
        </p:txBody>
      </p:sp>
    </p:spTree>
    <p:extLst>
      <p:ext uri="{BB962C8B-B14F-4D97-AF65-F5344CB8AC3E}">
        <p14:creationId xmlns:p14="http://schemas.microsoft.com/office/powerpoint/2010/main" val="2325941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59</a:t>
            </a:fld>
            <a:endParaRPr lang="en-US" dirty="0"/>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dirty="0"/>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dirty="0"/>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a:xfrm>
            <a:off x="8326438" y="1176338"/>
            <a:ext cx="3311380" cy="4725987"/>
          </a:xfrm>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60</a:t>
            </a:fld>
            <a:endParaRPr lang="en-US" dirty="0"/>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61</a:t>
            </a:fld>
            <a:endParaRPr lang="en-US" dirty="0"/>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1" descr="AWS Billing Conductor service icon.">
            <a:extLst>
              <a:ext uri="{FF2B5EF4-FFF2-40B4-BE49-F238E27FC236}">
                <a16:creationId xmlns:a16="http://schemas.microsoft.com/office/drawing/2014/main" id="{959CD0CD-3BC7-292E-575B-10BBA6F9ACF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62</a:t>
            </a:fld>
            <a:endParaRPr lang="en-US" dirty="0"/>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dirty="0"/>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63</a:t>
            </a:fld>
            <a:endParaRPr lang="en-US" dirty="0"/>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64</a:t>
            </a:fld>
            <a:endParaRPr lang="en-US" dirty="0"/>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65</a:t>
            </a:fld>
            <a:endParaRPr lang="en-US" dirty="0"/>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66</a:t>
            </a:fld>
            <a:endParaRPr lang="en-US" dirty="0"/>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5DAD7A9-A82A-1A86-8AA3-96D87B23351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6E766883-DE8D-99F2-9AFE-9631D38E57B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67</a:t>
            </a:fld>
            <a:endParaRPr lang="en-US" dirty="0"/>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mazon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68</a:t>
            </a:fld>
            <a:endParaRPr lang="en-US" dirty="0"/>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EnginFrame</a:t>
            </a: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95630703-E2C2-93D0-A275-012FC9204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0F67806F-E231-A234-3DA7-7AE4C666D5D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Lightsail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69</a:t>
            </a:fld>
            <a:endParaRPr lang="en-US" dirty="0"/>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3" name="Straight Connector 2" descr="Next service icon.">
            <a:extLst>
              <a:ext uri="{FF2B5EF4-FFF2-40B4-BE49-F238E27FC236}">
                <a16:creationId xmlns:a16="http://schemas.microsoft.com/office/drawing/2014/main" id="{67496E3A-4A71-76FB-DACC-10C9485987C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8" descr="AWS Parallel Computing Service service icon.">
            <a:extLst>
              <a:ext uri="{FF2B5EF4-FFF2-40B4-BE49-F238E27FC236}">
                <a16:creationId xmlns:a16="http://schemas.microsoft.com/office/drawing/2014/main" id="{4831A8F3-6267-AC5F-1DD5-C086E6FDE01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B941F681-4A58-9144-022E-25DB2D0EC640}"/>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Parallel Computing Service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7" name="Straight Connector 6" descr="Next service icon.">
            <a:extLst>
              <a:ext uri="{FF2B5EF4-FFF2-40B4-BE49-F238E27FC236}">
                <a16:creationId xmlns:a16="http://schemas.microsoft.com/office/drawing/2014/main" id="{B2C6562B-62F8-98E0-2E4D-C18CC65599F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1" descr="Amazon Elastic VMware Service service icon.">
            <a:extLst>
              <a:ext uri="{FF2B5EF4-FFF2-40B4-BE49-F238E27FC236}">
                <a16:creationId xmlns:a16="http://schemas.microsoft.com/office/drawing/2014/main" id="{33268CC2-CE65-2DB4-C06B-DD31869F0E6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DA9EFC23-A3CF-9768-19AA-B08DB1DE447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VMware Service</a:t>
            </a:r>
          </a:p>
        </p:txBody>
      </p:sp>
    </p:spTree>
    <p:extLst>
      <p:ext uri="{BB962C8B-B14F-4D97-AF65-F5344CB8AC3E}">
        <p14:creationId xmlns:p14="http://schemas.microsoft.com/office/powerpoint/2010/main" val="3939228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dirty="0"/>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70</a:t>
            </a:fld>
            <a:endParaRPr lang="en-US" dirty="0"/>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71</a:t>
            </a:fld>
            <a:endParaRPr lang="en-US" dirty="0"/>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72</a:t>
            </a:fld>
            <a:endParaRPr lang="en-US" dirty="0"/>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dirty="0"/>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73</a:t>
            </a:fld>
            <a:endParaRPr lang="en-US" dirty="0"/>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74</a:t>
            </a:fld>
            <a:endParaRPr lang="en-US" dirty="0"/>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0940" y="365126"/>
            <a:ext cx="11614339" cy="644278"/>
          </a:xfrm>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3506557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75</a:t>
            </a:fld>
            <a:endParaRPr lang="en-US" dirty="0"/>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76</a:t>
            </a:fld>
            <a:endParaRPr lang="en-US" dirty="0"/>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77</a:t>
            </a:fld>
            <a:endParaRPr lang="en-US" dirty="0"/>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78</a:t>
            </a:fld>
            <a:endParaRPr lang="en-US" dirty="0"/>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79</a:t>
            </a:fld>
            <a:endParaRPr lang="en-US" dirty="0"/>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dirty="0"/>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dirty="0"/>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20" name="aGrouping" descr="Example of AWS Cloud group, represented as a rectangle with AWS logo at the top left, and AWS Cloud as a title.">
            <a:extLst>
              <a:ext uri="{FF2B5EF4-FFF2-40B4-BE49-F238E27FC236}">
                <a16:creationId xmlns:a16="http://schemas.microsoft.com/office/drawing/2014/main" id="{911C9239-683A-474A-AC39-5A7B2C7AB79B}"/>
              </a:ext>
            </a:extLst>
          </p:cNvPr>
          <p:cNvGrpSpPr/>
          <p:nvPr/>
        </p:nvGrpSpPr>
        <p:grpSpPr>
          <a:xfrm>
            <a:off x="1260475" y="1341438"/>
            <a:ext cx="1844675" cy="1042987"/>
            <a:chOff x="1260475" y="1341438"/>
            <a:chExt cx="1844675" cy="1042987"/>
          </a:xfrm>
        </p:grpSpPr>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latin typeface="Arial" panose="020B0604020202020204" pitchFamily="34" charset="0"/>
                <a:cs typeface="Arial" panose="020B0604020202020204" pitchFamily="34" charset="0"/>
              </a:rPr>
              <a:t>Show the connections between multiple services or resources</a:t>
            </a:r>
          </a:p>
        </p:txBody>
      </p:sp>
      <p:grpSp>
        <p:nvGrpSpPr>
          <p:cNvPr id="11" name="Group 10" descr="Group of arrows.">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5" name="Straight Arrow Connector 14" descr="Arrow pointing left.">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descr="Arrow pointing right">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Two headed arrow">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Line with no arrows.">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latin typeface="Arial" panose="020B0604020202020204" pitchFamily="34" charset="0"/>
                <a:cs typeface="Arial" panose="020B0604020202020204" pitchFamily="34" charset="0"/>
              </a:rPr>
              <a:t>Describe a flow of information</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connect different parts</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pic>
        <p:nvPicPr>
          <p:cNvPr id="10" name="Graphic 5" descr="A representation of a service icon.">
            <a:extLst>
              <a:ext uri="{FF2B5EF4-FFF2-40B4-BE49-F238E27FC236}">
                <a16:creationId xmlns:a16="http://schemas.microsoft.com/office/drawing/2014/main" id="{2CD76021-2D3F-B3F0-774C-C0BDF62F3CC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a:t>
            </a:r>
          </a:p>
        </p:txBody>
      </p:sp>
      <p:pic>
        <p:nvPicPr>
          <p:cNvPr id="4" name="Graphic 83" descr="A representation of a resource icon.">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 resource</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pic>
        <p:nvPicPr>
          <p:cNvPr id="2" name="Graphic 23" descr="A representation of a general resource icon.">
            <a:extLst>
              <a:ext uri="{FF2B5EF4-FFF2-40B4-BE49-F238E27FC236}">
                <a16:creationId xmlns:a16="http://schemas.microsoft.com/office/drawing/2014/main" id="{3CE761E8-4D30-5C57-34B9-09FE83C098D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215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80</a:t>
            </a:fld>
            <a:endParaRPr lang="en-US" dirty="0"/>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a:t>
            </a:r>
            <a:r>
              <a:rPr lang="en-US" sz="1200" dirty="0"/>
              <a:t>–</a:t>
            </a:r>
            <a:r>
              <a:rPr lang="en-US" altLang="en-US" sz="12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81</a:t>
            </a:fld>
            <a:endParaRPr lang="en-US" dirty="0"/>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82</a:t>
            </a:fld>
            <a:endParaRPr lang="en-US" dirty="0"/>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19" descr="Amazon MemoryDB service icon.">
            <a:extLst>
              <a:ext uri="{FF2B5EF4-FFF2-40B4-BE49-F238E27FC236}">
                <a16:creationId xmlns:a16="http://schemas.microsoft.com/office/drawing/2014/main" id="{0893297E-3BA6-7F22-F7D8-C3064C86BE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1660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7065312" y="1946275"/>
            <a:ext cx="1664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MemoryDB</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83</a:t>
            </a:fld>
            <a:endParaRPr lang="en-US" dirty="0"/>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pic>
        <p:nvPicPr>
          <p:cNvPr id="18" name="Graphic 17" descr="ElastiCache for Redis resource icon for the Amazon ElastiCache service.">
            <a:extLst>
              <a:ext uri="{FF2B5EF4-FFF2-40B4-BE49-F238E27FC236}">
                <a16:creationId xmlns:a16="http://schemas.microsoft.com/office/drawing/2014/main" id="{7CF6F355-7868-8796-4BFD-0B2B006EE2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2" y="2806012"/>
            <a:ext cx="457200" cy="457200"/>
          </a:xfrm>
          <a:prstGeom prst="rect">
            <a:avLst/>
          </a:prstGeom>
        </p:spPr>
      </p:pic>
      <p:sp>
        <p:nvSpPr>
          <p:cNvPr id="19" name="TextBox 18">
            <a:extLst>
              <a:ext uri="{FF2B5EF4-FFF2-40B4-BE49-F238E27FC236}">
                <a16:creationId xmlns:a16="http://schemas.microsoft.com/office/drawing/2014/main" id="{EC5BBCC1-E8C6-D1D5-1C62-DA671907018B}"/>
              </a:ext>
            </a:extLst>
          </p:cNvPr>
          <p:cNvSpPr txBox="1">
            <a:spLocks noChangeArrowheads="1"/>
          </p:cNvSpPr>
          <p:nvPr/>
        </p:nvSpPr>
        <p:spPr bwMode="auto">
          <a:xfrm>
            <a:off x="2500393"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for Redis</a:t>
            </a:r>
          </a:p>
        </p:txBody>
      </p:sp>
      <p:pic>
        <p:nvPicPr>
          <p:cNvPr id="20" name="Graphic 19" descr="ElastiCache for Memcached resource icon for the Amazon ElastiCache service.">
            <a:extLst>
              <a:ext uri="{FF2B5EF4-FFF2-40B4-BE49-F238E27FC236}">
                <a16:creationId xmlns:a16="http://schemas.microsoft.com/office/drawing/2014/main" id="{6521133D-ED1A-60CF-7741-58ADF00CE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5598" y="2801938"/>
            <a:ext cx="457200" cy="457200"/>
          </a:xfrm>
          <a:prstGeom prst="rect">
            <a:avLst/>
          </a:prstGeom>
        </p:spPr>
      </p:pic>
      <p:sp>
        <p:nvSpPr>
          <p:cNvPr id="21" name="TextBox 20">
            <a:extLst>
              <a:ext uri="{FF2B5EF4-FFF2-40B4-BE49-F238E27FC236}">
                <a16:creationId xmlns:a16="http://schemas.microsoft.com/office/drawing/2014/main" id="{FFA18DC5-7758-55CA-3429-CDF736346AB9}"/>
              </a:ext>
            </a:extLst>
          </p:cNvPr>
          <p:cNvSpPr txBox="1">
            <a:spLocks noChangeArrowheads="1"/>
          </p:cNvSpPr>
          <p:nvPr/>
        </p:nvSpPr>
        <p:spPr bwMode="auto">
          <a:xfrm>
            <a:off x="3781044"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22" name="Graphic 21" descr="ElastiCache for Valkey resource icon for the Amazon ElastiCache service.">
            <a:extLst>
              <a:ext uri="{FF2B5EF4-FFF2-40B4-BE49-F238E27FC236}">
                <a16:creationId xmlns:a16="http://schemas.microsoft.com/office/drawing/2014/main" id="{83ECB38D-5959-2C17-58A7-70028F3DCCB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561222" y="2806012"/>
            <a:ext cx="457200" cy="457200"/>
          </a:xfrm>
          <a:prstGeom prst="rect">
            <a:avLst/>
          </a:prstGeom>
        </p:spPr>
      </p:pic>
      <p:sp>
        <p:nvSpPr>
          <p:cNvPr id="23" name="TextBox 20">
            <a:extLst>
              <a:ext uri="{FF2B5EF4-FFF2-40B4-BE49-F238E27FC236}">
                <a16:creationId xmlns:a16="http://schemas.microsoft.com/office/drawing/2014/main" id="{A306B13D-B1DB-9EF8-DD61-A6EB17D1B1CB}"/>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ElastiCache for Valkey</a:t>
            </a:r>
          </a:p>
        </p:txBody>
      </p:sp>
      <p:pic>
        <p:nvPicPr>
          <p:cNvPr id="17" name="Graphic 16" descr="Cache node resource icon for the Amazon ElastiCache service.">
            <a:extLst>
              <a:ext uri="{FF2B5EF4-FFF2-40B4-BE49-F238E27FC236}">
                <a16:creationId xmlns:a16="http://schemas.microsoft.com/office/drawing/2014/main" id="{5AD9CCE9-C7A8-C3EF-D308-FD13D391DD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29993" y="3850958"/>
            <a:ext cx="457200" cy="457200"/>
          </a:xfrm>
          <a:prstGeom prst="rect">
            <a:avLst/>
          </a:prstGeom>
        </p:spPr>
      </p:pic>
      <p:sp>
        <p:nvSpPr>
          <p:cNvPr id="16" name="TextBox 17">
            <a:extLst>
              <a:ext uri="{FF2B5EF4-FFF2-40B4-BE49-F238E27FC236}">
                <a16:creationId xmlns:a16="http://schemas.microsoft.com/office/drawing/2014/main" id="{E212B064-E943-4886-7BDD-79CD6AAEB472}"/>
              </a:ext>
            </a:extLst>
          </p:cNvPr>
          <p:cNvSpPr txBox="1">
            <a:spLocks noChangeArrowheads="1"/>
          </p:cNvSpPr>
          <p:nvPr/>
        </p:nvSpPr>
        <p:spPr bwMode="auto">
          <a:xfrm>
            <a:off x="2546056" y="429545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Cache node</a:t>
            </a:r>
          </a:p>
        </p:txBody>
      </p:sp>
      <p:cxnSp>
        <p:nvCxnSpPr>
          <p:cNvPr id="3" name="Straight Connector 2" descr="Next service icon.">
            <a:extLst>
              <a:ext uri="{FF2B5EF4-FFF2-40B4-BE49-F238E27FC236}">
                <a16:creationId xmlns:a16="http://schemas.microsoft.com/office/drawing/2014/main" id="{29A03F41-BA20-7FC5-A11D-527FE025609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9" descr="Oracle Database at AWS service icon.">
            <a:extLst>
              <a:ext uri="{FF2B5EF4-FFF2-40B4-BE49-F238E27FC236}">
                <a16:creationId xmlns:a16="http://schemas.microsoft.com/office/drawing/2014/main" id="{F8F7031C-CBC3-2577-6A5E-49A4498B3FF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1660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422EFF37-12A1-FAE6-D85D-D140241C1F2F}"/>
              </a:ext>
            </a:extLst>
          </p:cNvPr>
          <p:cNvSpPr txBox="1">
            <a:spLocks noChangeArrowheads="1"/>
          </p:cNvSpPr>
          <p:nvPr/>
        </p:nvSpPr>
        <p:spPr bwMode="auto">
          <a:xfrm>
            <a:off x="6871573" y="1946275"/>
            <a:ext cx="2052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Oracle Database@AWS</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83710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84</a:t>
            </a:fld>
            <a:endParaRPr lang="en-US" dirty="0"/>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0940" y="326626"/>
            <a:ext cx="11614339" cy="644278"/>
          </a:xfrm>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PIOPS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85</a:t>
            </a:fld>
            <a:endParaRPr lang="en-US" dirty="0"/>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86</a:t>
            </a:fld>
            <a:endParaRPr lang="en-US" dirty="0"/>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0940" y="365126"/>
            <a:ext cx="11614340" cy="563562"/>
          </a:xfrm>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87</a:t>
            </a:fld>
            <a:endParaRPr lang="en-US" dirty="0"/>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8" descr="AWS Command Line Interface (AWS CLI) service icon.">
            <a:extLst>
              <a:ext uri="{FF2B5EF4-FFF2-40B4-BE49-F238E27FC236}">
                <a16:creationId xmlns:a16="http://schemas.microsoft.com/office/drawing/2014/main" id="{038E59A4-83D0-C509-C5F7-4C27502125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88</a:t>
            </a:fld>
            <a:endParaRPr lang="en-US" dirty="0"/>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CloudShell</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89</a:t>
            </a:fld>
            <a:endParaRPr lang="en-US" dirty="0"/>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CodeCatalyst</a:t>
            </a:r>
          </a:p>
        </p:txBody>
      </p:sp>
      <p:pic>
        <p:nvPicPr>
          <p:cNvPr id="30" name="Graphic 29" descr="AWS Infrastructure Composer service icon.&#13;&#10;">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199613"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459824" y="1946275"/>
            <a:ext cx="2241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Infrastructure Composer</a:t>
            </a: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95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dirty="0"/>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Group icon</a:t>
            </a:r>
          </a:p>
        </p:txBody>
      </p:sp>
      <p:cxnSp>
        <p:nvCxnSpPr>
          <p:cNvPr id="34" name="Straight Connector 33" descr="Points to.">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2" name="aGroupIcon" descr="Example of AWS Cloud group, represented as a rectangle with AWS logo at the top left, and AWS Cloud as a title.">
            <a:extLst>
              <a:ext uri="{FF2B5EF4-FFF2-40B4-BE49-F238E27FC236}">
                <a16:creationId xmlns:a16="http://schemas.microsoft.com/office/drawing/2014/main" id="{5C73A100-A529-4AE3-B830-22FEAC36DDFE}"/>
              </a:ext>
            </a:extLst>
          </p:cNvPr>
          <p:cNvGrpSpPr/>
          <p:nvPr/>
        </p:nvGrpSpPr>
        <p:grpSpPr>
          <a:xfrm>
            <a:off x="4679950" y="1060931"/>
            <a:ext cx="7210425" cy="4688994"/>
            <a:chOff x="4679950" y="1060931"/>
            <a:chExt cx="7210425" cy="4688994"/>
          </a:xfrm>
        </p:grpSpPr>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8" name="Graphic 37">
              <a:extLst>
                <a:ext uri="{FF2B5EF4-FFF2-40B4-BE49-F238E27FC236}">
                  <a16:creationId xmlns:a16="http://schemas.microsoft.com/office/drawing/2014/main" id="{D78ED6D3-1731-8249-BC37-43C145C9883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Nested groups</a:t>
            </a:r>
          </a:p>
        </p:txBody>
      </p:sp>
      <p:grpSp>
        <p:nvGrpSpPr>
          <p:cNvPr id="13" name="arrow1" descr="Points to.">
            <a:extLst>
              <a:ext uri="{FF2B5EF4-FFF2-40B4-BE49-F238E27FC236}">
                <a16:creationId xmlns:a16="http://schemas.microsoft.com/office/drawing/2014/main" id="{1D824DBA-98C1-4551-AA2B-70AF9AB6E1AE}"/>
              </a:ext>
            </a:extLst>
          </p:cNvPr>
          <p:cNvGrpSpPr/>
          <p:nvPr/>
        </p:nvGrpSpPr>
        <p:grpSpPr>
          <a:xfrm>
            <a:off x="2093913" y="1550987"/>
            <a:ext cx="2660650" cy="699252"/>
            <a:chOff x="2093913" y="1550987"/>
            <a:chExt cx="2660650" cy="699252"/>
          </a:xfrm>
        </p:grpSpPr>
        <p:sp>
          <p:nvSpPr>
            <p:cNvPr id="32" name="Freeform 31">
              <a:extLst>
                <a:ext uri="{FF2B5EF4-FFF2-40B4-BE49-F238E27FC236}">
                  <a16:creationId xmlns:a16="http://schemas.microsoft.com/office/drawing/2014/main" id="{41787807-DDA1-0F40-89B5-24A02FA2E10E}"/>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nestedGroup" descr="This Virtual Private Cloud (VPC) group is within the AWS Cloud group. The group spans availability zone 1 and 2, and some other services.">
            <a:extLst>
              <a:ext uri="{FF2B5EF4-FFF2-40B4-BE49-F238E27FC236}">
                <a16:creationId xmlns:a16="http://schemas.microsoft.com/office/drawing/2014/main" id="{B33E1D70-27CA-4DCB-AE77-8E8BCF312F04}"/>
              </a:ext>
            </a:extLst>
          </p:cNvPr>
          <p:cNvGrpSpPr/>
          <p:nvPr/>
        </p:nvGrpSpPr>
        <p:grpSpPr>
          <a:xfrm>
            <a:off x="4752975" y="1934055"/>
            <a:ext cx="7059612" cy="3377720"/>
            <a:chOff x="4752975" y="1934055"/>
            <a:chExt cx="7059612" cy="3377720"/>
          </a:xfrm>
        </p:grpSpPr>
        <p:sp>
          <p:nvSpPr>
            <p:cNvPr id="4" name="Rectangle 3">
              <a:extLst>
                <a:ext uri="{FF2B5EF4-FFF2-40B4-BE49-F238E27FC236}">
                  <a16:creationId xmlns:a16="http://schemas.microsoft.com/office/drawing/2014/main" id="{AE0DCB38-C38F-3E45-91A5-BC77EA90215A}"/>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39" name="Graphic 38" descr="VPC group icon.">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Service icon</a:t>
            </a:r>
          </a:p>
        </p:txBody>
      </p:sp>
      <p:cxnSp>
        <p:nvCxnSpPr>
          <p:cNvPr id="70" name="Straight Connector 69" descr="Points to.">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 name="serviceWithLabel" descr="Amazon EC2 Auto Scaling service icon, with the Amazon EC2 Auto Scaling label below it.&#10;">
            <a:extLst>
              <a:ext uri="{FF2B5EF4-FFF2-40B4-BE49-F238E27FC236}">
                <a16:creationId xmlns:a16="http://schemas.microsoft.com/office/drawing/2014/main" id="{3B73B859-DAFF-45A3-9490-E0BC5BB70A66}"/>
              </a:ext>
            </a:extLst>
          </p:cNvPr>
          <p:cNvGrpSpPr/>
          <p:nvPr/>
        </p:nvGrpSpPr>
        <p:grpSpPr>
          <a:xfrm>
            <a:off x="7544196" y="1990725"/>
            <a:ext cx="1481931" cy="1222871"/>
            <a:chOff x="7544196" y="1990725"/>
            <a:chExt cx="1481931" cy="1222871"/>
          </a:xfrm>
        </p:grpSpPr>
        <p:pic>
          <p:nvPicPr>
            <p:cNvPr id="73" name="Graphic 27">
              <a:extLst>
                <a:ext uri="{FF2B5EF4-FFF2-40B4-BE49-F238E27FC236}">
                  <a16:creationId xmlns:a16="http://schemas.microsoft.com/office/drawing/2014/main" id="{C81E83D2-FC60-AA00-BCC3-58AC855DE7E7}"/>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Resource icon</a:t>
            </a:r>
          </a:p>
        </p:txBody>
      </p:sp>
      <p:cxnSp>
        <p:nvCxnSpPr>
          <p:cNvPr id="36" name="Straight Connector 35" descr="Points to.">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3" name="instanceResource" descr="Instance resource icon, with the Instance label below it. The resource is in second autoscaling group, and in Availability Zone1.">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
        <p:nvSpPr>
          <p:cNvPr id="6" name="Rectangle 5" descr="Availability Zone 1 represented by availability zone resource group.">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1</a:t>
            </a:r>
          </a:p>
        </p:txBody>
      </p:sp>
      <p:grpSp>
        <p:nvGrpSpPr>
          <p:cNvPr id="61" name="1.natGateway" descr="First Nat gateway resource icon, with the Nate gateway label below it. The resource is in Availability Zone 1.">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10" descr="Availability Zone 2 represented by availability zone resource group.">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2</a:t>
            </a:r>
          </a:p>
        </p:txBody>
      </p:sp>
      <p:grpSp>
        <p:nvGrpSpPr>
          <p:cNvPr id="67" name="Group 66" descr="Second Nat gateway resource icon, with the Nate gateway label below it. The resource is in Availability Zone 2.">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5EBEE6DE-6491-4A5A-A5F8-9DD12456674F}"/>
              </a:ext>
            </a:extLst>
          </p:cNvPr>
          <p:cNvGrpSpPr/>
          <p:nvPr/>
        </p:nvGrpSpPr>
        <p:grpSpPr>
          <a:xfrm>
            <a:off x="5214938" y="3203688"/>
            <a:ext cx="6118225" cy="973025"/>
            <a:chOff x="5214938" y="3203688"/>
            <a:chExt cx="6118225" cy="973025"/>
          </a:xfrm>
        </p:grpSpPr>
        <p:sp>
          <p:nvSpPr>
            <p:cNvPr id="41" name="Rectangle 40">
              <a:extLst>
                <a:ext uri="{FF2B5EF4-FFF2-40B4-BE49-F238E27FC236}">
                  <a16:creationId xmlns:a16="http://schemas.microsoft.com/office/drawing/2014/main" id="{39EEFFD5-B07A-CD4C-A9C4-8DBFAB9447D6}"/>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0" name="Graphic 39">
              <a:extLst>
                <a:ext uri="{FF2B5EF4-FFF2-40B4-BE49-F238E27FC236}">
                  <a16:creationId xmlns:a16="http://schemas.microsoft.com/office/drawing/2014/main" id="{9474FE5B-6F6B-3946-8872-A532AFA23B7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2" name="1-instance" descr="Instance resource icon, with the Instance label below it. The resource is in first autoscaling group, and in Availability Zone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3-Instance" descr="Instance resource icon, with the Instance label below it. The resource is in first autoscaling group, and in Availability Zone2.">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17"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6912A7ED-F7F9-4DC6-B902-FBCDEEF0DA1D}"/>
              </a:ext>
            </a:extLst>
          </p:cNvPr>
          <p:cNvGrpSpPr/>
          <p:nvPr/>
        </p:nvGrpSpPr>
        <p:grpSpPr>
          <a:xfrm>
            <a:off x="5214938" y="4255621"/>
            <a:ext cx="6118225" cy="969963"/>
            <a:chOff x="5214938" y="4255621"/>
            <a:chExt cx="6118225" cy="969963"/>
          </a:xfrm>
        </p:grpSpPr>
        <p:sp>
          <p:nvSpPr>
            <p:cNvPr id="45" name="Rectangle 44">
              <a:extLst>
                <a:ext uri="{FF2B5EF4-FFF2-40B4-BE49-F238E27FC236}">
                  <a16:creationId xmlns:a16="http://schemas.microsoft.com/office/drawing/2014/main" id="{C9AFDC86-912C-7E4F-A869-D532DD3E2AF2}"/>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3" name="Graphic 42">
              <a:extLst>
                <a:ext uri="{FF2B5EF4-FFF2-40B4-BE49-F238E27FC236}">
                  <a16:creationId xmlns:a16="http://schemas.microsoft.com/office/drawing/2014/main" id="{A74AE28F-6CAB-A441-8087-FEEB6E464F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56" name="4-instance" descr="The resource is in second autoscaling group, and in Availability Zone2.">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2690020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90</a:t>
            </a:fld>
            <a:endParaRPr lang="en-US" dirty="0"/>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C36AB9D8-9E87-E906-C448-154F079371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25514537-F926-9907-F467-1C3FC2C85D28}"/>
              </a:ext>
            </a:extLst>
          </p:cNvPr>
          <p:cNvSpPr txBox="1">
            <a:spLocks noChangeArrowheads="1"/>
          </p:cNvSpPr>
          <p:nvPr/>
        </p:nvSpPr>
        <p:spPr bwMode="auto">
          <a:xfrm>
            <a:off x="222717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Service</a:t>
            </a:r>
          </a:p>
        </p:txBody>
      </p:sp>
    </p:spTree>
    <p:extLst>
      <p:ext uri="{BB962C8B-B14F-4D97-AF65-F5344CB8AC3E}">
        <p14:creationId xmlns:p14="http://schemas.microsoft.com/office/powerpoint/2010/main" val="10820381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91</a:t>
            </a:fld>
            <a:endParaRPr lang="en-US" dirty="0"/>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dirty="0"/>
              <a:t>End User</a:t>
            </a:r>
            <a:br>
              <a:rPr lang="en-US" altLang="en-US" dirty="0"/>
            </a:br>
            <a:r>
              <a:rPr lang="en-US" altLang="en-US" dirty="0"/>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92</a:t>
            </a:fld>
            <a:endParaRPr lang="en-US" dirty="0"/>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Family</a:t>
            </a:r>
          </a:p>
        </p:txBody>
      </p:sp>
      <p:pic>
        <p:nvPicPr>
          <p:cNvPr id="32" name="Graphic 6" descr="Amazon Wor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Secure Browser</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93</a:t>
            </a:fld>
            <a:endParaRPr lang="en-US" dirty="0"/>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dirty="0"/>
              <a:t>Front-End Web </a:t>
            </a:r>
            <a:br>
              <a:rPr lang="en-US" altLang="en-US" dirty="0"/>
            </a:br>
            <a:r>
              <a:rPr lang="en-US" altLang="en-US" dirty="0"/>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94</a:t>
            </a:fld>
            <a:endParaRPr lang="en-US" dirty="0"/>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95</a:t>
            </a:fld>
            <a:endParaRPr lang="en-US" dirty="0"/>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dirty="0"/>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96</a:t>
            </a:fld>
            <a:endParaRPr lang="en-US" dirty="0"/>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ers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 Servers</a:t>
            </a:r>
          </a:p>
        </p:txBody>
      </p:sp>
      <p:sp>
        <p:nvSpPr>
          <p:cNvPr id="6" name="TextBox 15">
            <a:extLst>
              <a:ext uri="{FF2B5EF4-FFF2-40B4-BE49-F238E27FC236}">
                <a16:creationId xmlns:a16="http://schemas.microsoft.com/office/drawing/2014/main" id="{0586E09E-6FDD-9BFF-3F22-C47A1AF46FE8}"/>
              </a:ext>
            </a:extLst>
          </p:cNvPr>
          <p:cNvSpPr txBox="1">
            <a:spLocks noChangeArrowheads="1"/>
          </p:cNvSpPr>
          <p:nvPr/>
        </p:nvSpPr>
        <p:spPr bwMode="auto">
          <a:xfrm>
            <a:off x="2243138" y="2275759"/>
            <a:ext cx="2243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000" b="0" i="0" u="none" strike="noStrike" dirty="0">
                <a:solidFill>
                  <a:srgbClr val="000000"/>
                </a:solidFill>
                <a:effectLst/>
                <a:latin typeface="Arial" panose="020B0604020202020204" pitchFamily="34" charset="0"/>
                <a:cs typeface="Arial" panose="020B0604020202020204" pitchFamily="34" charset="0"/>
              </a:rPr>
              <a:t>(successor to Amazon GameLift)</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3" descr="Amazon GameLift Streams service icon.">
            <a:extLst>
              <a:ext uri="{FF2B5EF4-FFF2-40B4-BE49-F238E27FC236}">
                <a16:creationId xmlns:a16="http://schemas.microsoft.com/office/drawing/2014/main" id="{4D959639-95C2-0603-0D3E-05F36CFA8B6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 Streams</a:t>
            </a:r>
          </a:p>
        </p:txBody>
      </p:sp>
      <p:cxnSp>
        <p:nvCxnSpPr>
          <p:cNvPr id="5" name="Straight Connector 4" descr="Next service icon.">
            <a:extLst>
              <a:ext uri="{FF2B5EF4-FFF2-40B4-BE49-F238E27FC236}">
                <a16:creationId xmlns:a16="http://schemas.microsoft.com/office/drawing/2014/main" id="{F43C539E-D84E-5F32-875C-BA8A86D336D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23" descr="Open 3D Engine service icon.">
            <a:extLst>
              <a:ext uri="{FF2B5EF4-FFF2-40B4-BE49-F238E27FC236}">
                <a16:creationId xmlns:a16="http://schemas.microsoft.com/office/drawing/2014/main" id="{F3A1F067-0CDE-78E4-C2D4-2FC3C8E36C2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DCD9DAC1-33A7-EC3A-BB03-2E5BF63C935D}"/>
              </a:ext>
            </a:extLst>
          </p:cNvPr>
          <p:cNvSpPr txBox="1">
            <a:spLocks noChangeArrowheads="1"/>
          </p:cNvSpPr>
          <p:nvPr/>
        </p:nvSpPr>
        <p:spPr bwMode="auto">
          <a:xfrm>
            <a:off x="6773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97</a:t>
            </a:fld>
            <a:endParaRPr lang="en-US" dirty="0"/>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dirty="0"/>
              <a:t>Internet of</a:t>
            </a:r>
            <a:br>
              <a:rPr lang="en-US" altLang="en-US" dirty="0"/>
            </a:br>
            <a:r>
              <a:rPr lang="en-US" altLang="en-US" dirty="0"/>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98</a:t>
            </a:fld>
            <a:endParaRPr lang="en-US" dirty="0"/>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21" descr="AWS IoT Analytics service icon.">
            <a:extLst>
              <a:ext uri="{FF2B5EF4-FFF2-40B4-BE49-F238E27FC236}">
                <a16:creationId xmlns:a16="http://schemas.microsoft.com/office/drawing/2014/main" id="{AFA612C8-3033-8E11-4C82-AEEF54B6AA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315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448025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689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560103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675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445644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74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560103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3675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445644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99</a:t>
            </a:fld>
            <a:endParaRPr lang="en-US" dirty="0"/>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Device Location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184859</TotalTime>
  <Words>7345</Words>
  <Application>Microsoft Macintosh PowerPoint</Application>
  <PresentationFormat>Widescreen</PresentationFormat>
  <Paragraphs>1631</Paragraphs>
  <Slides>154</Slides>
  <Notes>18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154</vt:i4>
      </vt:variant>
    </vt:vector>
  </HeadingPairs>
  <TitlesOfParts>
    <vt:vector size="160" baseType="lpstr">
      <vt:lpstr>Arial</vt:lpstr>
      <vt:lpstr>Calibri</vt:lpstr>
      <vt:lpstr>Calibri Light</vt:lpstr>
      <vt:lpstr>Helvetica Neue</vt:lpstr>
      <vt:lpstr>Light-Background-Master</vt:lpstr>
      <vt:lpstr>Dark-Background-Master</vt:lpstr>
      <vt:lpstr>AWS Architecture Icons</vt:lpstr>
      <vt:lpstr>Release 22-2025.07.31: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Guidance for Portrait View Use Case</vt:lpstr>
      <vt:lpstr>Guidance for Training and Certification Use Case</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1/3</vt:lpstr>
      <vt:lpstr>Migration &amp; Modernization  2/3</vt:lpstr>
      <vt:lpstr>Migration &amp; Modernization 3/3</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1/8</vt:lpstr>
      <vt:lpstr>Storage  2/8</vt:lpstr>
      <vt:lpstr>Storage  3/8</vt:lpstr>
      <vt:lpstr>Storage 4/8</vt:lpstr>
      <vt:lpstr>Storage 5/8</vt:lpstr>
      <vt:lpstr>Storage 6/8</vt:lpstr>
      <vt:lpstr>Storage 7/8</vt:lpstr>
      <vt:lpstr>Storage 8/8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Knott, Candy [C]</cp:lastModifiedBy>
  <cp:revision>3801</cp:revision>
  <dcterms:created xsi:type="dcterms:W3CDTF">2020-03-23T21:46:17Z</dcterms:created>
  <dcterms:modified xsi:type="dcterms:W3CDTF">2025-07-24T22:37:44Z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2025-05-31T04:12:29Z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1811323a-fa7c-41d7-8cba-55d16847bbe1</vt:lpwstr>
  </property>
  <property fmtid="{D5CDD505-2E9C-101B-9397-08002B2CF9AE}" pid="8" name="MSIP_Label_929eed6f-34eb-4453-9f97-09510b9b219f_ContentBits">
    <vt:lpwstr>0</vt:lpwstr>
  </property>
  <property fmtid="{D5CDD505-2E9C-101B-9397-08002B2CF9AE}" pid="9" name="MSIP_Label_929eed6f-34eb-4453-9f97-09510b9b219f_Tag">
    <vt:lpwstr>50, 3, 0, 1</vt:lpwstr>
  </property>
</Properties>
</file>